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EBB6A-EAE0-4A21-8387-6BC4FDDD7F5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4E0842D4-D3B2-4658-9012-D35C42C9C11F}">
      <dgm:prSet phldrT="[Text]" custT="1"/>
      <dgm:spPr/>
      <dgm:t>
        <a:bodyPr/>
        <a:lstStyle/>
        <a:p>
          <a:r>
            <a:rPr lang="en-US" sz="2000" dirty="0" smtClean="0"/>
            <a:t>915</a:t>
          </a:r>
          <a:endParaRPr lang="en-US" sz="2000" dirty="0"/>
        </a:p>
      </dgm:t>
    </dgm:pt>
    <dgm:pt modelId="{779C584B-9522-4065-9297-97747C2FB99B}" type="parTrans" cxnId="{4B37CBFF-7CB2-4433-8310-DEF996BF0707}">
      <dgm:prSet/>
      <dgm:spPr/>
      <dgm:t>
        <a:bodyPr/>
        <a:lstStyle/>
        <a:p>
          <a:endParaRPr lang="en-US"/>
        </a:p>
      </dgm:t>
    </dgm:pt>
    <dgm:pt modelId="{6A11B5F9-BEA8-4D56-BB01-D76056A24D45}" type="sibTrans" cxnId="{4B37CBFF-7CB2-4433-8310-DEF996BF0707}">
      <dgm:prSet/>
      <dgm:spPr/>
      <dgm:t>
        <a:bodyPr/>
        <a:lstStyle/>
        <a:p>
          <a:endParaRPr lang="en-US"/>
        </a:p>
      </dgm:t>
    </dgm:pt>
    <dgm:pt modelId="{C72442BC-3919-4120-811D-32CAE2859576}">
      <dgm:prSet phldrT="[Text]" custT="1"/>
      <dgm:spPr/>
      <dgm:t>
        <a:bodyPr/>
        <a:lstStyle/>
        <a:p>
          <a:r>
            <a:rPr lang="en-US" sz="2800" b="0" i="0" dirty="0" smtClean="0"/>
            <a:t>≈ </a:t>
          </a:r>
          <a:r>
            <a:rPr lang="en-US" sz="2000" dirty="0" smtClean="0"/>
            <a:t>200</a:t>
          </a:r>
          <a:endParaRPr lang="en-US" sz="2000" dirty="0"/>
        </a:p>
      </dgm:t>
    </dgm:pt>
    <dgm:pt modelId="{F30B1766-DACD-4B16-870B-759AA01BC0FF}" type="sibTrans" cxnId="{9750FA85-8DCA-4819-82C0-52116A43C9A7}">
      <dgm:prSet/>
      <dgm:spPr/>
      <dgm:t>
        <a:bodyPr/>
        <a:lstStyle/>
        <a:p>
          <a:endParaRPr lang="en-US"/>
        </a:p>
      </dgm:t>
    </dgm:pt>
    <dgm:pt modelId="{6F367E52-B718-4D3B-AB8A-BD1FCC6DD244}" type="parTrans" cxnId="{9750FA85-8DCA-4819-82C0-52116A43C9A7}">
      <dgm:prSet/>
      <dgm:spPr/>
      <dgm:t>
        <a:bodyPr/>
        <a:lstStyle/>
        <a:p>
          <a:endParaRPr lang="en-US"/>
        </a:p>
      </dgm:t>
    </dgm:pt>
    <dgm:pt modelId="{53534069-4A23-49E0-BFF0-C23710FFA082}" type="pres">
      <dgm:prSet presAssocID="{497EBB6A-EAE0-4A21-8387-6BC4FDDD7F5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15358E-35CC-4085-9CD1-77A76F5A5D6E}" type="pres">
      <dgm:prSet presAssocID="{4E0842D4-D3B2-4658-9012-D35C42C9C11F}" presName="chaos" presStyleCnt="0"/>
      <dgm:spPr/>
    </dgm:pt>
    <dgm:pt modelId="{EA7E0D68-9652-4951-B29F-857E41A42B20}" type="pres">
      <dgm:prSet presAssocID="{4E0842D4-D3B2-4658-9012-D35C42C9C11F}" presName="parTx1" presStyleLbl="revTx" presStyleIdx="0" presStyleCnt="1"/>
      <dgm:spPr/>
      <dgm:t>
        <a:bodyPr/>
        <a:lstStyle/>
        <a:p>
          <a:endParaRPr lang="en-US"/>
        </a:p>
      </dgm:t>
    </dgm:pt>
    <dgm:pt modelId="{07C08B40-17BC-476E-AE89-20AD8E2577F4}" type="pres">
      <dgm:prSet presAssocID="{4E0842D4-D3B2-4658-9012-D35C42C9C11F}" presName="c1" presStyleLbl="node1" presStyleIdx="0" presStyleCnt="19"/>
      <dgm:spPr/>
    </dgm:pt>
    <dgm:pt modelId="{FFABEBDC-8E62-4726-A082-1555D1D6AA14}" type="pres">
      <dgm:prSet presAssocID="{4E0842D4-D3B2-4658-9012-D35C42C9C11F}" presName="c2" presStyleLbl="node1" presStyleIdx="1" presStyleCnt="19"/>
      <dgm:spPr/>
    </dgm:pt>
    <dgm:pt modelId="{C9F05FBA-A6D0-4362-A667-317B6D4099C2}" type="pres">
      <dgm:prSet presAssocID="{4E0842D4-D3B2-4658-9012-D35C42C9C11F}" presName="c3" presStyleLbl="node1" presStyleIdx="2" presStyleCnt="19"/>
      <dgm:spPr/>
    </dgm:pt>
    <dgm:pt modelId="{745E6B22-A9ED-410E-A4AB-CAB3F2440EB5}" type="pres">
      <dgm:prSet presAssocID="{4E0842D4-D3B2-4658-9012-D35C42C9C11F}" presName="c4" presStyleLbl="node1" presStyleIdx="3" presStyleCnt="19"/>
      <dgm:spPr/>
    </dgm:pt>
    <dgm:pt modelId="{75E78392-BCF7-4611-8D01-F6A39B11B76A}" type="pres">
      <dgm:prSet presAssocID="{4E0842D4-D3B2-4658-9012-D35C42C9C11F}" presName="c5" presStyleLbl="node1" presStyleIdx="4" presStyleCnt="19"/>
      <dgm:spPr/>
    </dgm:pt>
    <dgm:pt modelId="{8188F74F-CF8E-4E20-9404-CEDCA0751E96}" type="pres">
      <dgm:prSet presAssocID="{4E0842D4-D3B2-4658-9012-D35C42C9C11F}" presName="c6" presStyleLbl="node1" presStyleIdx="5" presStyleCnt="19"/>
      <dgm:spPr/>
    </dgm:pt>
    <dgm:pt modelId="{5E5DD6C8-5524-488E-9F11-CB6D2E8394AC}" type="pres">
      <dgm:prSet presAssocID="{4E0842D4-D3B2-4658-9012-D35C42C9C11F}" presName="c7" presStyleLbl="node1" presStyleIdx="6" presStyleCnt="19"/>
      <dgm:spPr/>
    </dgm:pt>
    <dgm:pt modelId="{25C9AD5B-4745-4B8D-BD72-3CB0EFE01FBB}" type="pres">
      <dgm:prSet presAssocID="{4E0842D4-D3B2-4658-9012-D35C42C9C11F}" presName="c8" presStyleLbl="node1" presStyleIdx="7" presStyleCnt="19"/>
      <dgm:spPr/>
    </dgm:pt>
    <dgm:pt modelId="{7EC00011-642A-462E-BB28-53AA3407FDC8}" type="pres">
      <dgm:prSet presAssocID="{4E0842D4-D3B2-4658-9012-D35C42C9C11F}" presName="c9" presStyleLbl="node1" presStyleIdx="8" presStyleCnt="19"/>
      <dgm:spPr/>
    </dgm:pt>
    <dgm:pt modelId="{9762824B-6275-4680-B3EC-63F369EEA733}" type="pres">
      <dgm:prSet presAssocID="{4E0842D4-D3B2-4658-9012-D35C42C9C11F}" presName="c10" presStyleLbl="node1" presStyleIdx="9" presStyleCnt="19"/>
      <dgm:spPr/>
    </dgm:pt>
    <dgm:pt modelId="{44CA4571-1751-44A8-B1CC-AA31AA87D3AE}" type="pres">
      <dgm:prSet presAssocID="{4E0842D4-D3B2-4658-9012-D35C42C9C11F}" presName="c11" presStyleLbl="node1" presStyleIdx="10" presStyleCnt="19"/>
      <dgm:spPr/>
    </dgm:pt>
    <dgm:pt modelId="{66F52426-A5CE-4287-99C4-8BAB80F97DA6}" type="pres">
      <dgm:prSet presAssocID="{4E0842D4-D3B2-4658-9012-D35C42C9C11F}" presName="c12" presStyleLbl="node1" presStyleIdx="11" presStyleCnt="19"/>
      <dgm:spPr/>
    </dgm:pt>
    <dgm:pt modelId="{BD5358D0-96DC-404C-9B53-22C9D9D67B3D}" type="pres">
      <dgm:prSet presAssocID="{4E0842D4-D3B2-4658-9012-D35C42C9C11F}" presName="c13" presStyleLbl="node1" presStyleIdx="12" presStyleCnt="19"/>
      <dgm:spPr/>
    </dgm:pt>
    <dgm:pt modelId="{288AE3BE-7676-466E-B81A-6C0971D79E89}" type="pres">
      <dgm:prSet presAssocID="{4E0842D4-D3B2-4658-9012-D35C42C9C11F}" presName="c14" presStyleLbl="node1" presStyleIdx="13" presStyleCnt="19"/>
      <dgm:spPr/>
    </dgm:pt>
    <dgm:pt modelId="{4A719F0A-A548-4002-B35E-8C22BDF6BCD2}" type="pres">
      <dgm:prSet presAssocID="{4E0842D4-D3B2-4658-9012-D35C42C9C11F}" presName="c15" presStyleLbl="node1" presStyleIdx="14" presStyleCnt="19"/>
      <dgm:spPr/>
    </dgm:pt>
    <dgm:pt modelId="{CBD58AB3-9BCF-4EED-AD32-6A57AE70EFFB}" type="pres">
      <dgm:prSet presAssocID="{4E0842D4-D3B2-4658-9012-D35C42C9C11F}" presName="c16" presStyleLbl="node1" presStyleIdx="15" presStyleCnt="19"/>
      <dgm:spPr/>
    </dgm:pt>
    <dgm:pt modelId="{CC99404C-A3EA-4543-AD5C-4C9AE5770A0E}" type="pres">
      <dgm:prSet presAssocID="{4E0842D4-D3B2-4658-9012-D35C42C9C11F}" presName="c17" presStyleLbl="node1" presStyleIdx="16" presStyleCnt="19"/>
      <dgm:spPr/>
    </dgm:pt>
    <dgm:pt modelId="{A5925FEA-1CFD-4269-99D0-C23A24CDCABF}" type="pres">
      <dgm:prSet presAssocID="{4E0842D4-D3B2-4658-9012-D35C42C9C11F}" presName="c18" presStyleLbl="node1" presStyleIdx="17" presStyleCnt="19"/>
      <dgm:spPr/>
    </dgm:pt>
    <dgm:pt modelId="{38C0C0B9-3DCB-487B-8D10-0B81D1C5483E}" type="pres">
      <dgm:prSet presAssocID="{6A11B5F9-BEA8-4D56-BB01-D76056A24D45}" presName="chevronComposite1" presStyleCnt="0"/>
      <dgm:spPr/>
    </dgm:pt>
    <dgm:pt modelId="{0C4C56F5-0418-4A4D-AC59-5F1837D969C3}" type="pres">
      <dgm:prSet presAssocID="{6A11B5F9-BEA8-4D56-BB01-D76056A24D45}" presName="chevron1" presStyleLbl="sibTrans2D1" presStyleIdx="0" presStyleCnt="2" custScaleX="45722" custScaleY="47214"/>
      <dgm:spPr/>
    </dgm:pt>
    <dgm:pt modelId="{025338E0-672B-4E95-A429-F3B474715671}" type="pres">
      <dgm:prSet presAssocID="{6A11B5F9-BEA8-4D56-BB01-D76056A24D45}" presName="spChevron1" presStyleCnt="0"/>
      <dgm:spPr/>
    </dgm:pt>
    <dgm:pt modelId="{50B19C33-9A35-457E-998B-E0DA29CE6E9D}" type="pres">
      <dgm:prSet presAssocID="{6A11B5F9-BEA8-4D56-BB01-D76056A24D45}" presName="overlap" presStyleCnt="0"/>
      <dgm:spPr/>
    </dgm:pt>
    <dgm:pt modelId="{E3A85F92-23AE-464D-B6B9-185B211137C9}" type="pres">
      <dgm:prSet presAssocID="{6A11B5F9-BEA8-4D56-BB01-D76056A24D45}" presName="chevronComposite2" presStyleCnt="0"/>
      <dgm:spPr/>
    </dgm:pt>
    <dgm:pt modelId="{C767E43E-2E98-4C02-9ADD-225A9848642E}" type="pres">
      <dgm:prSet presAssocID="{6A11B5F9-BEA8-4D56-BB01-D76056A24D45}" presName="chevron2" presStyleLbl="sibTrans2D1" presStyleIdx="1" presStyleCnt="2" custScaleX="45722" custScaleY="47214"/>
      <dgm:spPr/>
    </dgm:pt>
    <dgm:pt modelId="{99D1FB05-8A1D-4866-BAAB-E502B5BB8D8A}" type="pres">
      <dgm:prSet presAssocID="{6A11B5F9-BEA8-4D56-BB01-D76056A24D45}" presName="spChevron2" presStyleCnt="0"/>
      <dgm:spPr/>
    </dgm:pt>
    <dgm:pt modelId="{4908A192-AA8E-46E0-AFD2-37A6A517148E}" type="pres">
      <dgm:prSet presAssocID="{C72442BC-3919-4120-811D-32CAE2859576}" presName="last" presStyleCnt="0"/>
      <dgm:spPr/>
    </dgm:pt>
    <dgm:pt modelId="{A5338BAF-14DE-4C88-A1D4-8FB46AFC4C1F}" type="pres">
      <dgm:prSet presAssocID="{C72442BC-3919-4120-811D-32CAE2859576}" presName="circleTx" presStyleLbl="node1" presStyleIdx="18" presStyleCnt="19"/>
      <dgm:spPr/>
      <dgm:t>
        <a:bodyPr/>
        <a:lstStyle/>
        <a:p>
          <a:endParaRPr lang="en-US"/>
        </a:p>
      </dgm:t>
    </dgm:pt>
    <dgm:pt modelId="{9A4AE01B-E84E-40B3-A7F7-1F2EEF6750CA}" type="pres">
      <dgm:prSet presAssocID="{C72442BC-3919-4120-811D-32CAE2859576}" presName="spN" presStyleCnt="0"/>
      <dgm:spPr/>
    </dgm:pt>
  </dgm:ptLst>
  <dgm:cxnLst>
    <dgm:cxn modelId="{4B37CBFF-7CB2-4433-8310-DEF996BF0707}" srcId="{497EBB6A-EAE0-4A21-8387-6BC4FDDD7F57}" destId="{4E0842D4-D3B2-4658-9012-D35C42C9C11F}" srcOrd="0" destOrd="0" parTransId="{779C584B-9522-4065-9297-97747C2FB99B}" sibTransId="{6A11B5F9-BEA8-4D56-BB01-D76056A24D45}"/>
    <dgm:cxn modelId="{0D9ADB05-9103-47FE-B4D9-7D305C060430}" type="presOf" srcId="{C72442BC-3919-4120-811D-32CAE2859576}" destId="{A5338BAF-14DE-4C88-A1D4-8FB46AFC4C1F}" srcOrd="0" destOrd="0" presId="urn:microsoft.com/office/officeart/2009/3/layout/RandomtoResultProcess"/>
    <dgm:cxn modelId="{F6835F40-1677-41F6-94AD-2BF2869B14A2}" type="presOf" srcId="{497EBB6A-EAE0-4A21-8387-6BC4FDDD7F57}" destId="{53534069-4A23-49E0-BFF0-C23710FFA082}" srcOrd="0" destOrd="0" presId="urn:microsoft.com/office/officeart/2009/3/layout/RandomtoResultProcess"/>
    <dgm:cxn modelId="{9750FA85-8DCA-4819-82C0-52116A43C9A7}" srcId="{497EBB6A-EAE0-4A21-8387-6BC4FDDD7F57}" destId="{C72442BC-3919-4120-811D-32CAE2859576}" srcOrd="1" destOrd="0" parTransId="{6F367E52-B718-4D3B-AB8A-BD1FCC6DD244}" sibTransId="{F30B1766-DACD-4B16-870B-759AA01BC0FF}"/>
    <dgm:cxn modelId="{19A01942-38A5-40B8-86EB-E1352A60C0F3}" type="presOf" srcId="{4E0842D4-D3B2-4658-9012-D35C42C9C11F}" destId="{EA7E0D68-9652-4951-B29F-857E41A42B20}" srcOrd="0" destOrd="0" presId="urn:microsoft.com/office/officeart/2009/3/layout/RandomtoResultProcess"/>
    <dgm:cxn modelId="{BBE407A2-2155-436B-9447-BA67EB34989B}" type="presParOf" srcId="{53534069-4A23-49E0-BFF0-C23710FFA082}" destId="{9515358E-35CC-4085-9CD1-77A76F5A5D6E}" srcOrd="0" destOrd="0" presId="urn:microsoft.com/office/officeart/2009/3/layout/RandomtoResultProcess"/>
    <dgm:cxn modelId="{CB5493E4-E94A-4BB4-96B0-49BFC1AFEA15}" type="presParOf" srcId="{9515358E-35CC-4085-9CD1-77A76F5A5D6E}" destId="{EA7E0D68-9652-4951-B29F-857E41A42B20}" srcOrd="0" destOrd="0" presId="urn:microsoft.com/office/officeart/2009/3/layout/RandomtoResultProcess"/>
    <dgm:cxn modelId="{33221104-CD80-4AA1-84D4-2E323129BFD9}" type="presParOf" srcId="{9515358E-35CC-4085-9CD1-77A76F5A5D6E}" destId="{07C08B40-17BC-476E-AE89-20AD8E2577F4}" srcOrd="1" destOrd="0" presId="urn:microsoft.com/office/officeart/2009/3/layout/RandomtoResultProcess"/>
    <dgm:cxn modelId="{71E97676-097E-4788-8D78-D6ED1E2C061A}" type="presParOf" srcId="{9515358E-35CC-4085-9CD1-77A76F5A5D6E}" destId="{FFABEBDC-8E62-4726-A082-1555D1D6AA14}" srcOrd="2" destOrd="0" presId="urn:microsoft.com/office/officeart/2009/3/layout/RandomtoResultProcess"/>
    <dgm:cxn modelId="{C79537A6-058E-4C8A-BD35-470BFC1C059E}" type="presParOf" srcId="{9515358E-35CC-4085-9CD1-77A76F5A5D6E}" destId="{C9F05FBA-A6D0-4362-A667-317B6D4099C2}" srcOrd="3" destOrd="0" presId="urn:microsoft.com/office/officeart/2009/3/layout/RandomtoResultProcess"/>
    <dgm:cxn modelId="{9DD08CCE-5F83-4F1F-AD7D-C2B6FCBECAC2}" type="presParOf" srcId="{9515358E-35CC-4085-9CD1-77A76F5A5D6E}" destId="{745E6B22-A9ED-410E-A4AB-CAB3F2440EB5}" srcOrd="4" destOrd="0" presId="urn:microsoft.com/office/officeart/2009/3/layout/RandomtoResultProcess"/>
    <dgm:cxn modelId="{7665AE8D-E9C6-438C-B3C2-02B54E427533}" type="presParOf" srcId="{9515358E-35CC-4085-9CD1-77A76F5A5D6E}" destId="{75E78392-BCF7-4611-8D01-F6A39B11B76A}" srcOrd="5" destOrd="0" presId="urn:microsoft.com/office/officeart/2009/3/layout/RandomtoResultProcess"/>
    <dgm:cxn modelId="{FA024208-4BD5-48CA-AAC9-0125C455596B}" type="presParOf" srcId="{9515358E-35CC-4085-9CD1-77A76F5A5D6E}" destId="{8188F74F-CF8E-4E20-9404-CEDCA0751E96}" srcOrd="6" destOrd="0" presId="urn:microsoft.com/office/officeart/2009/3/layout/RandomtoResultProcess"/>
    <dgm:cxn modelId="{E4449C08-4301-4435-BAB2-C17ADB6F437C}" type="presParOf" srcId="{9515358E-35CC-4085-9CD1-77A76F5A5D6E}" destId="{5E5DD6C8-5524-488E-9F11-CB6D2E8394AC}" srcOrd="7" destOrd="0" presId="urn:microsoft.com/office/officeart/2009/3/layout/RandomtoResultProcess"/>
    <dgm:cxn modelId="{BA4766B3-3123-4722-8BD7-94064EF6BD0A}" type="presParOf" srcId="{9515358E-35CC-4085-9CD1-77A76F5A5D6E}" destId="{25C9AD5B-4745-4B8D-BD72-3CB0EFE01FBB}" srcOrd="8" destOrd="0" presId="urn:microsoft.com/office/officeart/2009/3/layout/RandomtoResultProcess"/>
    <dgm:cxn modelId="{9E3C8F61-9AB8-458F-AF82-F3CF42BC0C9C}" type="presParOf" srcId="{9515358E-35CC-4085-9CD1-77A76F5A5D6E}" destId="{7EC00011-642A-462E-BB28-53AA3407FDC8}" srcOrd="9" destOrd="0" presId="urn:microsoft.com/office/officeart/2009/3/layout/RandomtoResultProcess"/>
    <dgm:cxn modelId="{27786036-09BF-4158-A940-7EECF826B499}" type="presParOf" srcId="{9515358E-35CC-4085-9CD1-77A76F5A5D6E}" destId="{9762824B-6275-4680-B3EC-63F369EEA733}" srcOrd="10" destOrd="0" presId="urn:microsoft.com/office/officeart/2009/3/layout/RandomtoResultProcess"/>
    <dgm:cxn modelId="{9697EABF-206E-4657-8548-A9447F2378F0}" type="presParOf" srcId="{9515358E-35CC-4085-9CD1-77A76F5A5D6E}" destId="{44CA4571-1751-44A8-B1CC-AA31AA87D3AE}" srcOrd="11" destOrd="0" presId="urn:microsoft.com/office/officeart/2009/3/layout/RandomtoResultProcess"/>
    <dgm:cxn modelId="{2185321F-159D-40B4-94E0-0109877612D5}" type="presParOf" srcId="{9515358E-35CC-4085-9CD1-77A76F5A5D6E}" destId="{66F52426-A5CE-4287-99C4-8BAB80F97DA6}" srcOrd="12" destOrd="0" presId="urn:microsoft.com/office/officeart/2009/3/layout/RandomtoResultProcess"/>
    <dgm:cxn modelId="{1C9327AB-62D4-4F00-9AEA-F345E7E7D892}" type="presParOf" srcId="{9515358E-35CC-4085-9CD1-77A76F5A5D6E}" destId="{BD5358D0-96DC-404C-9B53-22C9D9D67B3D}" srcOrd="13" destOrd="0" presId="urn:microsoft.com/office/officeart/2009/3/layout/RandomtoResultProcess"/>
    <dgm:cxn modelId="{533BEAAA-487D-4649-B74C-2CD8F638ABD5}" type="presParOf" srcId="{9515358E-35CC-4085-9CD1-77A76F5A5D6E}" destId="{288AE3BE-7676-466E-B81A-6C0971D79E89}" srcOrd="14" destOrd="0" presId="urn:microsoft.com/office/officeart/2009/3/layout/RandomtoResultProcess"/>
    <dgm:cxn modelId="{912A1B2F-0F09-4E4A-82B2-A27598E61361}" type="presParOf" srcId="{9515358E-35CC-4085-9CD1-77A76F5A5D6E}" destId="{4A719F0A-A548-4002-B35E-8C22BDF6BCD2}" srcOrd="15" destOrd="0" presId="urn:microsoft.com/office/officeart/2009/3/layout/RandomtoResultProcess"/>
    <dgm:cxn modelId="{D27BA342-F142-49C7-B5F7-722E3F68E91C}" type="presParOf" srcId="{9515358E-35CC-4085-9CD1-77A76F5A5D6E}" destId="{CBD58AB3-9BCF-4EED-AD32-6A57AE70EFFB}" srcOrd="16" destOrd="0" presId="urn:microsoft.com/office/officeart/2009/3/layout/RandomtoResultProcess"/>
    <dgm:cxn modelId="{DB0611AB-F24F-4C3E-BA0B-DDA57FC6F9FF}" type="presParOf" srcId="{9515358E-35CC-4085-9CD1-77A76F5A5D6E}" destId="{CC99404C-A3EA-4543-AD5C-4C9AE5770A0E}" srcOrd="17" destOrd="0" presId="urn:microsoft.com/office/officeart/2009/3/layout/RandomtoResultProcess"/>
    <dgm:cxn modelId="{C9A91F74-E643-42CF-99B0-8057BA00A95D}" type="presParOf" srcId="{9515358E-35CC-4085-9CD1-77A76F5A5D6E}" destId="{A5925FEA-1CFD-4269-99D0-C23A24CDCABF}" srcOrd="18" destOrd="0" presId="urn:microsoft.com/office/officeart/2009/3/layout/RandomtoResultProcess"/>
    <dgm:cxn modelId="{4D6828BF-4B64-4A07-917F-EB4C826BE99B}" type="presParOf" srcId="{53534069-4A23-49E0-BFF0-C23710FFA082}" destId="{38C0C0B9-3DCB-487B-8D10-0B81D1C5483E}" srcOrd="1" destOrd="0" presId="urn:microsoft.com/office/officeart/2009/3/layout/RandomtoResultProcess"/>
    <dgm:cxn modelId="{E474176F-646C-46C7-A7E4-DDCAD59EA2E6}" type="presParOf" srcId="{38C0C0B9-3DCB-487B-8D10-0B81D1C5483E}" destId="{0C4C56F5-0418-4A4D-AC59-5F1837D969C3}" srcOrd="0" destOrd="0" presId="urn:microsoft.com/office/officeart/2009/3/layout/RandomtoResultProcess"/>
    <dgm:cxn modelId="{E5A03AE6-4ACC-47B6-9E5B-95449E1EA53D}" type="presParOf" srcId="{38C0C0B9-3DCB-487B-8D10-0B81D1C5483E}" destId="{025338E0-672B-4E95-A429-F3B474715671}" srcOrd="1" destOrd="0" presId="urn:microsoft.com/office/officeart/2009/3/layout/RandomtoResultProcess"/>
    <dgm:cxn modelId="{9CAFFBF0-CA85-43B0-92A5-7AF84E1416EF}" type="presParOf" srcId="{53534069-4A23-49E0-BFF0-C23710FFA082}" destId="{50B19C33-9A35-457E-998B-E0DA29CE6E9D}" srcOrd="2" destOrd="0" presId="urn:microsoft.com/office/officeart/2009/3/layout/RandomtoResultProcess"/>
    <dgm:cxn modelId="{C2DF504B-6A2A-4EFF-ABAD-98DE94C1EC58}" type="presParOf" srcId="{53534069-4A23-49E0-BFF0-C23710FFA082}" destId="{E3A85F92-23AE-464D-B6B9-185B211137C9}" srcOrd="3" destOrd="0" presId="urn:microsoft.com/office/officeart/2009/3/layout/RandomtoResultProcess"/>
    <dgm:cxn modelId="{910DA2AB-5407-47C0-9254-23E44A6C00DC}" type="presParOf" srcId="{E3A85F92-23AE-464D-B6B9-185B211137C9}" destId="{C767E43E-2E98-4C02-9ADD-225A9848642E}" srcOrd="0" destOrd="0" presId="urn:microsoft.com/office/officeart/2009/3/layout/RandomtoResultProcess"/>
    <dgm:cxn modelId="{9599343D-E8E2-4403-9991-D02F10D45771}" type="presParOf" srcId="{E3A85F92-23AE-464D-B6B9-185B211137C9}" destId="{99D1FB05-8A1D-4866-BAAB-E502B5BB8D8A}" srcOrd="1" destOrd="0" presId="urn:microsoft.com/office/officeart/2009/3/layout/RandomtoResultProcess"/>
    <dgm:cxn modelId="{8A82D5F2-C54B-4DBA-95D1-D2887E0AE0A4}" type="presParOf" srcId="{53534069-4A23-49E0-BFF0-C23710FFA082}" destId="{4908A192-AA8E-46E0-AFD2-37A6A517148E}" srcOrd="4" destOrd="0" presId="urn:microsoft.com/office/officeart/2009/3/layout/RandomtoResultProcess"/>
    <dgm:cxn modelId="{E7510260-0534-4184-8303-E50828646BCE}" type="presParOf" srcId="{4908A192-AA8E-46E0-AFD2-37A6A517148E}" destId="{A5338BAF-14DE-4C88-A1D4-8FB46AFC4C1F}" srcOrd="0" destOrd="0" presId="urn:microsoft.com/office/officeart/2009/3/layout/RandomtoResultProcess"/>
    <dgm:cxn modelId="{00F6D41C-1333-4537-BAB0-D52E01C23FBD}" type="presParOf" srcId="{4908A192-AA8E-46E0-AFD2-37A6A517148E}" destId="{9A4AE01B-E84E-40B3-A7F7-1F2EEF6750CA}" srcOrd="1" destOrd="0" presId="urn:microsoft.com/office/officeart/2009/3/layout/RandomtoResult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3A153-28C9-4FB6-B45A-05852AA650A4}" type="doc">
      <dgm:prSet loTypeId="urn:microsoft.com/office/officeart/2005/8/layout/hierarchy5" loCatId="hierarchy" qsTypeId="urn:microsoft.com/office/officeart/2005/8/quickstyle/simple1" qsCatId="simple" csTypeId="urn:microsoft.com/office/officeart/2005/8/colors/accent6_3" csCatId="accent6" phldr="1"/>
      <dgm:spPr/>
    </dgm:pt>
    <dgm:pt modelId="{F8C7476B-02A9-44AE-B400-1C3A74D603F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Sylfaen" pitchFamily="18" charset="0"/>
            </a:rPr>
            <a:t>PUBLIC SERVICE</a:t>
          </a:r>
          <a:endParaRPr kumimoji="0" lang="ru-RU" sz="2000" b="1" i="0" u="none" strike="noStrike" cap="none" normalizeH="0" baseline="0" dirty="0" smtClean="0">
            <a:ln/>
            <a:effectLst/>
            <a:latin typeface="Sylfaen" pitchFamily="18" charset="0"/>
          </a:endParaRPr>
        </a:p>
      </dgm:t>
    </dgm:pt>
    <dgm:pt modelId="{5ED78778-E011-4848-B5A8-E94496B9ABB4}" type="parTrans" cxnId="{AC248794-EC23-45AB-8C87-17595BD37005}">
      <dgm:prSet/>
      <dgm:spPr/>
      <dgm:t>
        <a:bodyPr/>
        <a:lstStyle/>
        <a:p>
          <a:pPr algn="ctr"/>
          <a:endParaRPr lang="en-US"/>
        </a:p>
      </dgm:t>
    </dgm:pt>
    <dgm:pt modelId="{D6EB8561-A3C6-4C5E-B2C3-0710F8C382B1}" type="sibTrans" cxnId="{AC248794-EC23-45AB-8C87-17595BD37005}">
      <dgm:prSet/>
      <dgm:spPr/>
      <dgm:t>
        <a:bodyPr/>
        <a:lstStyle/>
        <a:p>
          <a:pPr algn="ctr"/>
          <a:endParaRPr lang="en-US"/>
        </a:p>
      </dgm:t>
    </dgm:pt>
    <dgm:pt modelId="{F9FF9636-7B41-454F-8D8D-0E1FDA254F9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Sylfaen" pitchFamily="18" charset="0"/>
            </a:rPr>
            <a:t>STATE SERVICE</a:t>
          </a:r>
          <a:endParaRPr kumimoji="0" lang="ru-RU" sz="2000" b="1" i="0" u="none" strike="noStrike" cap="none" normalizeH="0" baseline="0" dirty="0" smtClean="0">
            <a:ln/>
            <a:effectLst/>
            <a:latin typeface="Sylfaen" pitchFamily="18" charset="0"/>
          </a:endParaRPr>
        </a:p>
      </dgm:t>
    </dgm:pt>
    <dgm:pt modelId="{18141C4D-38A3-498D-88E0-7DE39F49ADC6}" type="parTrans" cxnId="{8E1F3C2E-E9C7-4D28-891A-F61E794F0D14}">
      <dgm:prSet/>
      <dgm:spPr/>
      <dgm:t>
        <a:bodyPr/>
        <a:lstStyle/>
        <a:p>
          <a:pPr algn="ctr"/>
          <a:endParaRPr lang="en-US"/>
        </a:p>
      </dgm:t>
    </dgm:pt>
    <dgm:pt modelId="{5DE27BCD-1300-431C-AA6B-B6D1BD754C4D}" type="sibTrans" cxnId="{8E1F3C2E-E9C7-4D28-891A-F61E794F0D14}">
      <dgm:prSet/>
      <dgm:spPr/>
      <dgm:t>
        <a:bodyPr/>
        <a:lstStyle/>
        <a:p>
          <a:pPr algn="ctr"/>
          <a:endParaRPr lang="en-US"/>
        </a:p>
      </dgm:t>
    </dgm:pt>
    <dgm:pt modelId="{F58BB51D-CD19-4C8D-BA01-75767274E59D}">
      <dgm:prSet custT="1"/>
      <dgm:spPr/>
      <dgm:t>
        <a:bodyPr/>
        <a:lstStyle/>
        <a:p>
          <a:pPr algn="ctr" rtl="0"/>
          <a:r>
            <a:rPr kumimoji="0" lang="en-US" sz="2000" b="1" i="0" u="none" strike="noStrike" cap="none" normalizeH="0" baseline="0" dirty="0" smtClean="0">
              <a:ln/>
              <a:effectLst/>
              <a:latin typeface="Sylfaen" pitchFamily="18" charset="0"/>
            </a:rPr>
            <a:t>CIVIL SERVICE</a:t>
          </a:r>
          <a:endParaRPr kumimoji="0" lang="ru-RU" sz="2000" b="1" i="0" u="none" strike="noStrike" cap="none" normalizeH="0" baseline="0" dirty="0" smtClean="0">
            <a:ln/>
            <a:effectLst/>
            <a:latin typeface="Sylfae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/>
            <a:effectLst/>
            <a:latin typeface="Wide Latin" pitchFamily="18" charset="0"/>
          </a:endParaRPr>
        </a:p>
      </dgm:t>
    </dgm:pt>
    <dgm:pt modelId="{05745554-C19A-4F3B-82E1-366B189A811D}" type="parTrans" cxnId="{0383402B-C183-4B8D-81C3-72FB9F6E747D}">
      <dgm:prSet/>
      <dgm:spPr/>
      <dgm:t>
        <a:bodyPr/>
        <a:lstStyle/>
        <a:p>
          <a:pPr algn="ctr"/>
          <a:endParaRPr lang="en-US"/>
        </a:p>
      </dgm:t>
    </dgm:pt>
    <dgm:pt modelId="{95FF3E49-ABEB-42D2-81F7-A92701B3F67B}" type="sibTrans" cxnId="{0383402B-C183-4B8D-81C3-72FB9F6E747D}">
      <dgm:prSet/>
      <dgm:spPr/>
      <dgm:t>
        <a:bodyPr/>
        <a:lstStyle/>
        <a:p>
          <a:pPr algn="ctr"/>
          <a:endParaRPr lang="en-US"/>
        </a:p>
      </dgm:t>
    </dgm:pt>
    <dgm:pt modelId="{50AA71A8-0798-490F-B466-FFE6BE27909E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Sylfaen" pitchFamily="18" charset="0"/>
            </a:rPr>
            <a:t>JUDICIAL SERVICE</a:t>
          </a:r>
          <a:endParaRPr kumimoji="0" lang="ru-RU" sz="2000" b="1" i="0" u="none" strike="noStrike" cap="none" normalizeH="0" baseline="0" dirty="0" smtClean="0">
            <a:ln/>
            <a:effectLst/>
            <a:latin typeface="Sylfaen" pitchFamily="18" charset="0"/>
          </a:endParaRPr>
        </a:p>
      </dgm:t>
    </dgm:pt>
    <dgm:pt modelId="{5079597A-1280-4571-B25D-F3131B197647}" type="parTrans" cxnId="{F92EEB19-7545-4999-BC34-C14FBB4C3416}">
      <dgm:prSet/>
      <dgm:spPr/>
      <dgm:t>
        <a:bodyPr/>
        <a:lstStyle/>
        <a:p>
          <a:pPr algn="ctr"/>
          <a:endParaRPr lang="en-US"/>
        </a:p>
      </dgm:t>
    </dgm:pt>
    <dgm:pt modelId="{AA0C3E5B-888F-48A0-84F9-2A5DD8C1E607}" type="sibTrans" cxnId="{F92EEB19-7545-4999-BC34-C14FBB4C3416}">
      <dgm:prSet/>
      <dgm:spPr/>
      <dgm:t>
        <a:bodyPr/>
        <a:lstStyle/>
        <a:p>
          <a:pPr algn="ctr"/>
          <a:endParaRPr lang="en-US"/>
        </a:p>
      </dgm:t>
    </dgm:pt>
    <dgm:pt modelId="{619D7850-99C3-439A-823A-908A7DAAF54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Sylfaen" pitchFamily="18" charset="0"/>
            </a:rPr>
            <a:t>DIPLOMATIC SERVICE</a:t>
          </a:r>
          <a:endParaRPr kumimoji="0" lang="ru-RU" sz="2000" b="1" i="0" u="none" strike="noStrike" cap="none" normalizeH="0" baseline="0" dirty="0" smtClean="0">
            <a:ln/>
            <a:effectLst/>
            <a:latin typeface="Sylfaen" pitchFamily="18" charset="0"/>
          </a:endParaRPr>
        </a:p>
      </dgm:t>
    </dgm:pt>
    <dgm:pt modelId="{7586F256-4572-4C86-9CA4-F5B09441A83F}" type="parTrans" cxnId="{FDA239B6-B818-45A1-8EA1-93E9C7AD898E}">
      <dgm:prSet/>
      <dgm:spPr/>
      <dgm:t>
        <a:bodyPr/>
        <a:lstStyle/>
        <a:p>
          <a:pPr algn="ctr"/>
          <a:endParaRPr lang="en-US"/>
        </a:p>
      </dgm:t>
    </dgm:pt>
    <dgm:pt modelId="{F08989C5-4231-44AB-96D9-FD5FE7B33F25}" type="sibTrans" cxnId="{FDA239B6-B818-45A1-8EA1-93E9C7AD898E}">
      <dgm:prSet/>
      <dgm:spPr/>
      <dgm:t>
        <a:bodyPr/>
        <a:lstStyle/>
        <a:p>
          <a:pPr algn="ctr"/>
          <a:endParaRPr lang="en-US"/>
        </a:p>
      </dgm:t>
    </dgm:pt>
    <dgm:pt modelId="{F4A8DE77-C43B-433E-AC75-41A23280A8FB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Sylfaen" pitchFamily="18" charset="0"/>
            </a:rPr>
            <a:t>SPECIAL SERVICES</a:t>
          </a:r>
          <a:endParaRPr kumimoji="0" lang="ru-RU" sz="2000" b="1" i="0" u="none" strike="noStrike" cap="none" normalizeH="0" baseline="0" dirty="0" smtClean="0">
            <a:ln/>
            <a:effectLst/>
            <a:latin typeface="Sylfaen" pitchFamily="18" charset="0"/>
          </a:endParaRPr>
        </a:p>
      </dgm:t>
    </dgm:pt>
    <dgm:pt modelId="{DE879197-C3B1-42E3-B23C-8B28A655C0EB}" type="parTrans" cxnId="{3A47E706-63D3-4673-AC31-20AEC1CD8419}">
      <dgm:prSet/>
      <dgm:spPr/>
      <dgm:t>
        <a:bodyPr/>
        <a:lstStyle/>
        <a:p>
          <a:pPr algn="ctr"/>
          <a:endParaRPr lang="en-US"/>
        </a:p>
      </dgm:t>
    </dgm:pt>
    <dgm:pt modelId="{395C7BAE-BFDA-4E3A-98FE-320FA2238DFB}" type="sibTrans" cxnId="{3A47E706-63D3-4673-AC31-20AEC1CD8419}">
      <dgm:prSet/>
      <dgm:spPr/>
      <dgm:t>
        <a:bodyPr/>
        <a:lstStyle/>
        <a:p>
          <a:pPr algn="ctr"/>
          <a:endParaRPr lang="en-US"/>
        </a:p>
      </dgm:t>
    </dgm:pt>
    <dgm:pt modelId="{E77A1FDA-D776-425E-B477-51B7C25D03B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dirty="0" smtClean="0">
              <a:ln/>
              <a:effectLst/>
              <a:latin typeface="Sylfaen" pitchFamily="18" charset="0"/>
            </a:rPr>
            <a:t>COMMUNITY SERVICE</a:t>
          </a:r>
          <a:endParaRPr kumimoji="0" lang="ru-RU" sz="2000" b="0" i="0" u="none" strike="noStrike" cap="none" normalizeH="0" baseline="0" dirty="0" smtClean="0">
            <a:ln/>
            <a:effectLst/>
            <a:latin typeface="Sylfaen" pitchFamily="18" charset="0"/>
          </a:endParaRPr>
        </a:p>
      </dgm:t>
    </dgm:pt>
    <dgm:pt modelId="{0562F647-5C2E-47F5-8714-4ACE7554EF2C}" type="parTrans" cxnId="{4633CAB2-301F-4C52-A7AC-70ECE093233D}">
      <dgm:prSet/>
      <dgm:spPr/>
      <dgm:t>
        <a:bodyPr/>
        <a:lstStyle/>
        <a:p>
          <a:pPr algn="ctr"/>
          <a:endParaRPr lang="en-US"/>
        </a:p>
      </dgm:t>
    </dgm:pt>
    <dgm:pt modelId="{425B994E-DF26-43D7-9944-07E5A2E40589}" type="sibTrans" cxnId="{4633CAB2-301F-4C52-A7AC-70ECE093233D}">
      <dgm:prSet/>
      <dgm:spPr/>
      <dgm:t>
        <a:bodyPr/>
        <a:lstStyle/>
        <a:p>
          <a:pPr algn="ctr"/>
          <a:endParaRPr lang="en-US"/>
        </a:p>
      </dgm:t>
    </dgm:pt>
    <dgm:pt modelId="{F1E554B9-066F-4095-8D96-A63CA47226B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Sylfaen" pitchFamily="18" charset="0"/>
            </a:rPr>
            <a:t>STATE AND COMMUNITY POSTS</a:t>
          </a:r>
          <a:endParaRPr kumimoji="0" lang="ru-RU" sz="1600" b="1" i="0" u="none" strike="noStrike" cap="none" normalizeH="0" baseline="0" dirty="0" smtClean="0">
            <a:ln/>
            <a:effectLst/>
            <a:latin typeface="Sylfaen" pitchFamily="18" charset="0"/>
          </a:endParaRPr>
        </a:p>
      </dgm:t>
    </dgm:pt>
    <dgm:pt modelId="{BFB547E0-FD41-4124-B83B-573734A02CB5}" type="parTrans" cxnId="{1306E52D-F29F-493C-A832-4A4E8605130E}">
      <dgm:prSet/>
      <dgm:spPr/>
      <dgm:t>
        <a:bodyPr/>
        <a:lstStyle/>
        <a:p>
          <a:pPr algn="ctr"/>
          <a:endParaRPr lang="en-US"/>
        </a:p>
      </dgm:t>
    </dgm:pt>
    <dgm:pt modelId="{1799A035-DDF2-418C-A126-129BEA395DAA}" type="sibTrans" cxnId="{1306E52D-F29F-493C-A832-4A4E8605130E}">
      <dgm:prSet/>
      <dgm:spPr/>
      <dgm:t>
        <a:bodyPr/>
        <a:lstStyle/>
        <a:p>
          <a:pPr algn="ctr"/>
          <a:endParaRPr lang="en-US"/>
        </a:p>
      </dgm:t>
    </dgm:pt>
    <dgm:pt modelId="{0E96B755-BE5B-47C9-8241-99808FC81F5F}" type="pres">
      <dgm:prSet presAssocID="{EE23A153-28C9-4FB6-B45A-05852AA650A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91F7F3-E1DC-4336-821B-8D1FDA7AD48F}" type="pres">
      <dgm:prSet presAssocID="{EE23A153-28C9-4FB6-B45A-05852AA650A4}" presName="hierFlow" presStyleCnt="0"/>
      <dgm:spPr/>
    </dgm:pt>
    <dgm:pt modelId="{6488753E-25A1-4D31-BE51-89888CF8AA83}" type="pres">
      <dgm:prSet presAssocID="{EE23A153-28C9-4FB6-B45A-05852AA650A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0FC8FF-3D31-4ED6-ADAA-ED3BF286CB81}" type="pres">
      <dgm:prSet presAssocID="{F8C7476B-02A9-44AE-B400-1C3A74D603FF}" presName="Name17" presStyleCnt="0"/>
      <dgm:spPr/>
    </dgm:pt>
    <dgm:pt modelId="{BD7FEB52-44FC-49C4-B517-5925C118DE61}" type="pres">
      <dgm:prSet presAssocID="{F8C7476B-02A9-44AE-B400-1C3A74D603F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F96A17-8038-4D95-81F0-F0FC6948F220}" type="pres">
      <dgm:prSet presAssocID="{F8C7476B-02A9-44AE-B400-1C3A74D603FF}" presName="hierChild2" presStyleCnt="0"/>
      <dgm:spPr/>
    </dgm:pt>
    <dgm:pt modelId="{6EDC035A-A30C-470C-A759-FA681BC92FCF}" type="pres">
      <dgm:prSet presAssocID="{18141C4D-38A3-498D-88E0-7DE39F49ADC6}" presName="Name25" presStyleLbl="parChTrans1D2" presStyleIdx="0" presStyleCnt="3"/>
      <dgm:spPr/>
      <dgm:t>
        <a:bodyPr/>
        <a:lstStyle/>
        <a:p>
          <a:endParaRPr lang="ru-RU"/>
        </a:p>
      </dgm:t>
    </dgm:pt>
    <dgm:pt modelId="{4E930FCB-34A0-4672-B75C-CDE0C0760505}" type="pres">
      <dgm:prSet presAssocID="{18141C4D-38A3-498D-88E0-7DE39F49ADC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CEEF64E-19D1-4F88-A9C6-A48ABD1040D4}" type="pres">
      <dgm:prSet presAssocID="{F9FF9636-7B41-454F-8D8D-0E1FDA254F91}" presName="Name30" presStyleCnt="0"/>
      <dgm:spPr/>
    </dgm:pt>
    <dgm:pt modelId="{F821E28B-FDDA-4D6F-80EC-F9674EF2E92B}" type="pres">
      <dgm:prSet presAssocID="{F9FF9636-7B41-454F-8D8D-0E1FDA254F91}" presName="level2Shape" presStyleLbl="node2" presStyleIdx="0" presStyleCnt="3"/>
      <dgm:spPr/>
      <dgm:t>
        <a:bodyPr/>
        <a:lstStyle/>
        <a:p>
          <a:endParaRPr lang="ru-RU"/>
        </a:p>
      </dgm:t>
    </dgm:pt>
    <dgm:pt modelId="{D8E8B377-8B2A-4B87-9855-EBBF427376C3}" type="pres">
      <dgm:prSet presAssocID="{F9FF9636-7B41-454F-8D8D-0E1FDA254F91}" presName="hierChild3" presStyleCnt="0"/>
      <dgm:spPr/>
    </dgm:pt>
    <dgm:pt modelId="{A463DD0D-AA3C-4F92-BA11-286624B64CD5}" type="pres">
      <dgm:prSet presAssocID="{05745554-C19A-4F3B-82E1-366B189A811D}" presName="Name25" presStyleLbl="parChTrans1D3" presStyleIdx="0" presStyleCnt="4"/>
      <dgm:spPr/>
      <dgm:t>
        <a:bodyPr/>
        <a:lstStyle/>
        <a:p>
          <a:endParaRPr lang="ru-RU"/>
        </a:p>
      </dgm:t>
    </dgm:pt>
    <dgm:pt modelId="{E59AE835-52A0-4401-8960-407ACCFA0B49}" type="pres">
      <dgm:prSet presAssocID="{05745554-C19A-4F3B-82E1-366B189A811D}" presName="connTx" presStyleLbl="parChTrans1D3" presStyleIdx="0" presStyleCnt="4"/>
      <dgm:spPr/>
      <dgm:t>
        <a:bodyPr/>
        <a:lstStyle/>
        <a:p>
          <a:endParaRPr lang="ru-RU"/>
        </a:p>
      </dgm:t>
    </dgm:pt>
    <dgm:pt modelId="{70354BEB-4A4C-4BF3-9201-F77055AA07D0}" type="pres">
      <dgm:prSet presAssocID="{F58BB51D-CD19-4C8D-BA01-75767274E59D}" presName="Name30" presStyleCnt="0"/>
      <dgm:spPr/>
    </dgm:pt>
    <dgm:pt modelId="{8B283916-5364-4E35-97A5-EE20BA884E9D}" type="pres">
      <dgm:prSet presAssocID="{F58BB51D-CD19-4C8D-BA01-75767274E59D}" presName="level2Shape" presStyleLbl="node3" presStyleIdx="0" presStyleCnt="4" custLinFactNeighborX="3142" custLinFactNeighborY="-38"/>
      <dgm:spPr/>
      <dgm:t>
        <a:bodyPr/>
        <a:lstStyle/>
        <a:p>
          <a:endParaRPr lang="ru-RU"/>
        </a:p>
      </dgm:t>
    </dgm:pt>
    <dgm:pt modelId="{1C9DFDC7-B4D5-44ED-98C1-9DAF4E9B79DD}" type="pres">
      <dgm:prSet presAssocID="{F58BB51D-CD19-4C8D-BA01-75767274E59D}" presName="hierChild3" presStyleCnt="0"/>
      <dgm:spPr/>
    </dgm:pt>
    <dgm:pt modelId="{496EF58E-18DD-4BDC-B5BE-52F6F7E5990A}" type="pres">
      <dgm:prSet presAssocID="{5079597A-1280-4571-B25D-F3131B197647}" presName="Name25" presStyleLbl="parChTrans1D3" presStyleIdx="1" presStyleCnt="4"/>
      <dgm:spPr/>
      <dgm:t>
        <a:bodyPr/>
        <a:lstStyle/>
        <a:p>
          <a:endParaRPr lang="ru-RU"/>
        </a:p>
      </dgm:t>
    </dgm:pt>
    <dgm:pt modelId="{7D208939-0EFB-4334-8CFA-3E6C3FFDCCEC}" type="pres">
      <dgm:prSet presAssocID="{5079597A-1280-4571-B25D-F3131B197647}" presName="connTx" presStyleLbl="parChTrans1D3" presStyleIdx="1" presStyleCnt="4"/>
      <dgm:spPr/>
      <dgm:t>
        <a:bodyPr/>
        <a:lstStyle/>
        <a:p>
          <a:endParaRPr lang="ru-RU"/>
        </a:p>
      </dgm:t>
    </dgm:pt>
    <dgm:pt modelId="{6611AE5D-3E03-43CE-B683-2E6D4CCA5C0C}" type="pres">
      <dgm:prSet presAssocID="{50AA71A8-0798-490F-B466-FFE6BE27909E}" presName="Name30" presStyleCnt="0"/>
      <dgm:spPr/>
    </dgm:pt>
    <dgm:pt modelId="{A143C502-A9F4-47CE-AB9C-711133352E79}" type="pres">
      <dgm:prSet presAssocID="{50AA71A8-0798-490F-B466-FFE6BE27909E}" presName="level2Shape" presStyleLbl="node3" presStyleIdx="1" presStyleCnt="4"/>
      <dgm:spPr/>
      <dgm:t>
        <a:bodyPr/>
        <a:lstStyle/>
        <a:p>
          <a:endParaRPr lang="ru-RU"/>
        </a:p>
      </dgm:t>
    </dgm:pt>
    <dgm:pt modelId="{688D2CE3-A9E2-4061-A100-5518CAAACAAE}" type="pres">
      <dgm:prSet presAssocID="{50AA71A8-0798-490F-B466-FFE6BE27909E}" presName="hierChild3" presStyleCnt="0"/>
      <dgm:spPr/>
    </dgm:pt>
    <dgm:pt modelId="{9467F4A7-8202-4E7E-B3DF-48DC2DFFCC35}" type="pres">
      <dgm:prSet presAssocID="{7586F256-4572-4C86-9CA4-F5B09441A83F}" presName="Name25" presStyleLbl="parChTrans1D3" presStyleIdx="2" presStyleCnt="4"/>
      <dgm:spPr/>
      <dgm:t>
        <a:bodyPr/>
        <a:lstStyle/>
        <a:p>
          <a:endParaRPr lang="ru-RU"/>
        </a:p>
      </dgm:t>
    </dgm:pt>
    <dgm:pt modelId="{399B5728-FF26-4476-8B57-45CA2836446D}" type="pres">
      <dgm:prSet presAssocID="{7586F256-4572-4C86-9CA4-F5B09441A83F}" presName="connTx" presStyleLbl="parChTrans1D3" presStyleIdx="2" presStyleCnt="4"/>
      <dgm:spPr/>
      <dgm:t>
        <a:bodyPr/>
        <a:lstStyle/>
        <a:p>
          <a:endParaRPr lang="ru-RU"/>
        </a:p>
      </dgm:t>
    </dgm:pt>
    <dgm:pt modelId="{A8262707-6D08-437A-80DE-7795787CD76F}" type="pres">
      <dgm:prSet presAssocID="{619D7850-99C3-439A-823A-908A7DAAF545}" presName="Name30" presStyleCnt="0"/>
      <dgm:spPr/>
    </dgm:pt>
    <dgm:pt modelId="{8AB39C90-204E-4CE1-9842-1E5D816C9EC1}" type="pres">
      <dgm:prSet presAssocID="{619D7850-99C3-439A-823A-908A7DAAF545}" presName="level2Shape" presStyleLbl="node3" presStyleIdx="2" presStyleCnt="4"/>
      <dgm:spPr/>
      <dgm:t>
        <a:bodyPr/>
        <a:lstStyle/>
        <a:p>
          <a:endParaRPr lang="ru-RU"/>
        </a:p>
      </dgm:t>
    </dgm:pt>
    <dgm:pt modelId="{27ADC596-38A8-4475-A60D-31E752B3FED4}" type="pres">
      <dgm:prSet presAssocID="{619D7850-99C3-439A-823A-908A7DAAF545}" presName="hierChild3" presStyleCnt="0"/>
      <dgm:spPr/>
    </dgm:pt>
    <dgm:pt modelId="{11724F0D-8DE8-4D59-BA24-E0F018071A57}" type="pres">
      <dgm:prSet presAssocID="{DE879197-C3B1-42E3-B23C-8B28A655C0EB}" presName="Name25" presStyleLbl="parChTrans1D3" presStyleIdx="3" presStyleCnt="4"/>
      <dgm:spPr/>
      <dgm:t>
        <a:bodyPr/>
        <a:lstStyle/>
        <a:p>
          <a:endParaRPr lang="ru-RU"/>
        </a:p>
      </dgm:t>
    </dgm:pt>
    <dgm:pt modelId="{D876CAA0-8B98-410A-8718-66670FDBB907}" type="pres">
      <dgm:prSet presAssocID="{DE879197-C3B1-42E3-B23C-8B28A655C0EB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5969452-C2DB-43B5-BEDB-B30461CE468B}" type="pres">
      <dgm:prSet presAssocID="{F4A8DE77-C43B-433E-AC75-41A23280A8FB}" presName="Name30" presStyleCnt="0"/>
      <dgm:spPr/>
    </dgm:pt>
    <dgm:pt modelId="{0AC75CC1-8DB0-4117-BD5F-DD7B3CD5B560}" type="pres">
      <dgm:prSet presAssocID="{F4A8DE77-C43B-433E-AC75-41A23280A8FB}" presName="level2Shape" presStyleLbl="node3" presStyleIdx="3" presStyleCnt="4"/>
      <dgm:spPr/>
      <dgm:t>
        <a:bodyPr/>
        <a:lstStyle/>
        <a:p>
          <a:endParaRPr lang="ru-RU"/>
        </a:p>
      </dgm:t>
    </dgm:pt>
    <dgm:pt modelId="{7B279E2C-2CD4-496B-B6E4-3DDE2BDDA333}" type="pres">
      <dgm:prSet presAssocID="{F4A8DE77-C43B-433E-AC75-41A23280A8FB}" presName="hierChild3" presStyleCnt="0"/>
      <dgm:spPr/>
    </dgm:pt>
    <dgm:pt modelId="{CC86E1FD-EB74-4B9B-A504-8D5F3005A84C}" type="pres">
      <dgm:prSet presAssocID="{0562F647-5C2E-47F5-8714-4ACE7554EF2C}" presName="Name25" presStyleLbl="parChTrans1D2" presStyleIdx="1" presStyleCnt="3"/>
      <dgm:spPr/>
      <dgm:t>
        <a:bodyPr/>
        <a:lstStyle/>
        <a:p>
          <a:endParaRPr lang="ru-RU"/>
        </a:p>
      </dgm:t>
    </dgm:pt>
    <dgm:pt modelId="{385307EE-50DB-47D5-BDFE-BA99B18E26FB}" type="pres">
      <dgm:prSet presAssocID="{0562F647-5C2E-47F5-8714-4ACE7554EF2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19AB075-E6B7-41BA-82DC-3FCE0789FA7A}" type="pres">
      <dgm:prSet presAssocID="{E77A1FDA-D776-425E-B477-51B7C25D03BA}" presName="Name30" presStyleCnt="0"/>
      <dgm:spPr/>
    </dgm:pt>
    <dgm:pt modelId="{CCFEA946-DA9A-4F37-A6E7-1668FC0B8CC3}" type="pres">
      <dgm:prSet presAssocID="{E77A1FDA-D776-425E-B477-51B7C25D03BA}" presName="level2Shape" presStyleLbl="node2" presStyleIdx="1" presStyleCnt="3"/>
      <dgm:spPr/>
      <dgm:t>
        <a:bodyPr/>
        <a:lstStyle/>
        <a:p>
          <a:endParaRPr lang="ru-RU"/>
        </a:p>
      </dgm:t>
    </dgm:pt>
    <dgm:pt modelId="{0DF7F6C8-F4DC-4D9D-8E15-B2444FA02B27}" type="pres">
      <dgm:prSet presAssocID="{E77A1FDA-D776-425E-B477-51B7C25D03BA}" presName="hierChild3" presStyleCnt="0"/>
      <dgm:spPr/>
    </dgm:pt>
    <dgm:pt modelId="{24A36ED5-C89D-4136-9812-4FC9875BABC5}" type="pres">
      <dgm:prSet presAssocID="{BFB547E0-FD41-4124-B83B-573734A02CB5}" presName="Name25" presStyleLbl="parChTrans1D2" presStyleIdx="2" presStyleCnt="3"/>
      <dgm:spPr/>
      <dgm:t>
        <a:bodyPr/>
        <a:lstStyle/>
        <a:p>
          <a:endParaRPr lang="ru-RU"/>
        </a:p>
      </dgm:t>
    </dgm:pt>
    <dgm:pt modelId="{E5349710-C173-4062-BA4C-FE1BCB358B2B}" type="pres">
      <dgm:prSet presAssocID="{BFB547E0-FD41-4124-B83B-573734A02CB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98E3C09-E01E-4BAA-B8B9-53D02144DEBB}" type="pres">
      <dgm:prSet presAssocID="{F1E554B9-066F-4095-8D96-A63CA47226B2}" presName="Name30" presStyleCnt="0"/>
      <dgm:spPr/>
    </dgm:pt>
    <dgm:pt modelId="{48EE4EA0-1E7E-45C1-ACEE-622D42921EC4}" type="pres">
      <dgm:prSet presAssocID="{F1E554B9-066F-4095-8D96-A63CA47226B2}" presName="level2Shape" presStyleLbl="node2" presStyleIdx="2" presStyleCnt="3"/>
      <dgm:spPr/>
      <dgm:t>
        <a:bodyPr/>
        <a:lstStyle/>
        <a:p>
          <a:endParaRPr lang="ru-RU"/>
        </a:p>
      </dgm:t>
    </dgm:pt>
    <dgm:pt modelId="{BF234DD7-D73B-4B23-A1A5-23F60F739AB3}" type="pres">
      <dgm:prSet presAssocID="{F1E554B9-066F-4095-8D96-A63CA47226B2}" presName="hierChild3" presStyleCnt="0"/>
      <dgm:spPr/>
    </dgm:pt>
    <dgm:pt modelId="{8CB122E7-2BE2-4C63-99EF-BB1E76F66F1E}" type="pres">
      <dgm:prSet presAssocID="{EE23A153-28C9-4FB6-B45A-05852AA650A4}" presName="bgShapesFlow" presStyleCnt="0"/>
      <dgm:spPr/>
    </dgm:pt>
  </dgm:ptLst>
  <dgm:cxnLst>
    <dgm:cxn modelId="{8587DD2A-5A61-4D3B-A6AE-A5E8D4C8045B}" type="presOf" srcId="{0562F647-5C2E-47F5-8714-4ACE7554EF2C}" destId="{385307EE-50DB-47D5-BDFE-BA99B18E26FB}" srcOrd="1" destOrd="0" presId="urn:microsoft.com/office/officeart/2005/8/layout/hierarchy5"/>
    <dgm:cxn modelId="{0383402B-C183-4B8D-81C3-72FB9F6E747D}" srcId="{F9FF9636-7B41-454F-8D8D-0E1FDA254F91}" destId="{F58BB51D-CD19-4C8D-BA01-75767274E59D}" srcOrd="0" destOrd="0" parTransId="{05745554-C19A-4F3B-82E1-366B189A811D}" sibTransId="{95FF3E49-ABEB-42D2-81F7-A92701B3F67B}"/>
    <dgm:cxn modelId="{372E5C24-F344-40C0-89E4-3C35870C24C7}" type="presOf" srcId="{7586F256-4572-4C86-9CA4-F5B09441A83F}" destId="{399B5728-FF26-4476-8B57-45CA2836446D}" srcOrd="1" destOrd="0" presId="urn:microsoft.com/office/officeart/2005/8/layout/hierarchy5"/>
    <dgm:cxn modelId="{24604D11-BF50-4584-BFAC-94B9917D26A7}" type="presOf" srcId="{18141C4D-38A3-498D-88E0-7DE39F49ADC6}" destId="{6EDC035A-A30C-470C-A759-FA681BC92FCF}" srcOrd="0" destOrd="0" presId="urn:microsoft.com/office/officeart/2005/8/layout/hierarchy5"/>
    <dgm:cxn modelId="{9017B0AE-7112-49EC-9DBD-5BC01EE316EB}" type="presOf" srcId="{5079597A-1280-4571-B25D-F3131B197647}" destId="{7D208939-0EFB-4334-8CFA-3E6C3FFDCCEC}" srcOrd="1" destOrd="0" presId="urn:microsoft.com/office/officeart/2005/8/layout/hierarchy5"/>
    <dgm:cxn modelId="{601FB94E-495C-4580-AA08-723A50C40331}" type="presOf" srcId="{DE879197-C3B1-42E3-B23C-8B28A655C0EB}" destId="{D876CAA0-8B98-410A-8718-66670FDBB907}" srcOrd="1" destOrd="0" presId="urn:microsoft.com/office/officeart/2005/8/layout/hierarchy5"/>
    <dgm:cxn modelId="{17DD0292-08B3-4D6D-AF08-7A3B5F964AEE}" type="presOf" srcId="{BFB547E0-FD41-4124-B83B-573734A02CB5}" destId="{E5349710-C173-4062-BA4C-FE1BCB358B2B}" srcOrd="1" destOrd="0" presId="urn:microsoft.com/office/officeart/2005/8/layout/hierarchy5"/>
    <dgm:cxn modelId="{87A00D45-8159-42B8-87D0-2E9654466139}" type="presOf" srcId="{DE879197-C3B1-42E3-B23C-8B28A655C0EB}" destId="{11724F0D-8DE8-4D59-BA24-E0F018071A57}" srcOrd="0" destOrd="0" presId="urn:microsoft.com/office/officeart/2005/8/layout/hierarchy5"/>
    <dgm:cxn modelId="{1D24F4FE-70D1-4449-B3CC-231D292EE647}" type="presOf" srcId="{5079597A-1280-4571-B25D-F3131B197647}" destId="{496EF58E-18DD-4BDC-B5BE-52F6F7E5990A}" srcOrd="0" destOrd="0" presId="urn:microsoft.com/office/officeart/2005/8/layout/hierarchy5"/>
    <dgm:cxn modelId="{C308046F-0DC7-4B92-9C16-EED8D4D57E83}" type="presOf" srcId="{05745554-C19A-4F3B-82E1-366B189A811D}" destId="{E59AE835-52A0-4401-8960-407ACCFA0B49}" srcOrd="1" destOrd="0" presId="urn:microsoft.com/office/officeart/2005/8/layout/hierarchy5"/>
    <dgm:cxn modelId="{AC248794-EC23-45AB-8C87-17595BD37005}" srcId="{EE23A153-28C9-4FB6-B45A-05852AA650A4}" destId="{F8C7476B-02A9-44AE-B400-1C3A74D603FF}" srcOrd="0" destOrd="0" parTransId="{5ED78778-E011-4848-B5A8-E94496B9ABB4}" sibTransId="{D6EB8561-A3C6-4C5E-B2C3-0710F8C382B1}"/>
    <dgm:cxn modelId="{D957CA87-C2C1-4ED1-A430-718F8678BFFF}" type="presOf" srcId="{0562F647-5C2E-47F5-8714-4ACE7554EF2C}" destId="{CC86E1FD-EB74-4B9B-A504-8D5F3005A84C}" srcOrd="0" destOrd="0" presId="urn:microsoft.com/office/officeart/2005/8/layout/hierarchy5"/>
    <dgm:cxn modelId="{0DC5188B-C437-47C8-85AA-B7C019145E56}" type="presOf" srcId="{EE23A153-28C9-4FB6-B45A-05852AA650A4}" destId="{0E96B755-BE5B-47C9-8241-99808FC81F5F}" srcOrd="0" destOrd="0" presId="urn:microsoft.com/office/officeart/2005/8/layout/hierarchy5"/>
    <dgm:cxn modelId="{08C2DA99-4CD7-4461-8BD1-AE1BDAAF9355}" type="presOf" srcId="{F9FF9636-7B41-454F-8D8D-0E1FDA254F91}" destId="{F821E28B-FDDA-4D6F-80EC-F9674EF2E92B}" srcOrd="0" destOrd="0" presId="urn:microsoft.com/office/officeart/2005/8/layout/hierarchy5"/>
    <dgm:cxn modelId="{FDA239B6-B818-45A1-8EA1-93E9C7AD898E}" srcId="{F9FF9636-7B41-454F-8D8D-0E1FDA254F91}" destId="{619D7850-99C3-439A-823A-908A7DAAF545}" srcOrd="2" destOrd="0" parTransId="{7586F256-4572-4C86-9CA4-F5B09441A83F}" sibTransId="{F08989C5-4231-44AB-96D9-FD5FE7B33F25}"/>
    <dgm:cxn modelId="{4633CAB2-301F-4C52-A7AC-70ECE093233D}" srcId="{F8C7476B-02A9-44AE-B400-1C3A74D603FF}" destId="{E77A1FDA-D776-425E-B477-51B7C25D03BA}" srcOrd="1" destOrd="0" parTransId="{0562F647-5C2E-47F5-8714-4ACE7554EF2C}" sibTransId="{425B994E-DF26-43D7-9944-07E5A2E40589}"/>
    <dgm:cxn modelId="{E1AAD654-E0DD-4435-B340-3942CB96FB9D}" type="presOf" srcId="{F8C7476B-02A9-44AE-B400-1C3A74D603FF}" destId="{BD7FEB52-44FC-49C4-B517-5925C118DE61}" srcOrd="0" destOrd="0" presId="urn:microsoft.com/office/officeart/2005/8/layout/hierarchy5"/>
    <dgm:cxn modelId="{8E1F3C2E-E9C7-4D28-891A-F61E794F0D14}" srcId="{F8C7476B-02A9-44AE-B400-1C3A74D603FF}" destId="{F9FF9636-7B41-454F-8D8D-0E1FDA254F91}" srcOrd="0" destOrd="0" parTransId="{18141C4D-38A3-498D-88E0-7DE39F49ADC6}" sibTransId="{5DE27BCD-1300-431C-AA6B-B6D1BD754C4D}"/>
    <dgm:cxn modelId="{9FC89900-7933-430D-B8ED-DA353265F4C2}" type="presOf" srcId="{18141C4D-38A3-498D-88E0-7DE39F49ADC6}" destId="{4E930FCB-34A0-4672-B75C-CDE0C0760505}" srcOrd="1" destOrd="0" presId="urn:microsoft.com/office/officeart/2005/8/layout/hierarchy5"/>
    <dgm:cxn modelId="{6720A149-9F5B-48B1-B2CF-986D2C8A5686}" type="presOf" srcId="{F58BB51D-CD19-4C8D-BA01-75767274E59D}" destId="{8B283916-5364-4E35-97A5-EE20BA884E9D}" srcOrd="0" destOrd="0" presId="urn:microsoft.com/office/officeart/2005/8/layout/hierarchy5"/>
    <dgm:cxn modelId="{AE871756-7BAE-42AA-B2B5-1F07E6BF4E75}" type="presOf" srcId="{BFB547E0-FD41-4124-B83B-573734A02CB5}" destId="{24A36ED5-C89D-4136-9812-4FC9875BABC5}" srcOrd="0" destOrd="0" presId="urn:microsoft.com/office/officeart/2005/8/layout/hierarchy5"/>
    <dgm:cxn modelId="{1306E52D-F29F-493C-A832-4A4E8605130E}" srcId="{F8C7476B-02A9-44AE-B400-1C3A74D603FF}" destId="{F1E554B9-066F-4095-8D96-A63CA47226B2}" srcOrd="2" destOrd="0" parTransId="{BFB547E0-FD41-4124-B83B-573734A02CB5}" sibTransId="{1799A035-DDF2-418C-A126-129BEA395DAA}"/>
    <dgm:cxn modelId="{B818CB90-C683-4018-B678-21FA91BD015F}" type="presOf" srcId="{619D7850-99C3-439A-823A-908A7DAAF545}" destId="{8AB39C90-204E-4CE1-9842-1E5D816C9EC1}" srcOrd="0" destOrd="0" presId="urn:microsoft.com/office/officeart/2005/8/layout/hierarchy5"/>
    <dgm:cxn modelId="{C5B5F2B8-0B0C-448B-9485-4AA21E5732A2}" type="presOf" srcId="{F4A8DE77-C43B-433E-AC75-41A23280A8FB}" destId="{0AC75CC1-8DB0-4117-BD5F-DD7B3CD5B560}" srcOrd="0" destOrd="0" presId="urn:microsoft.com/office/officeart/2005/8/layout/hierarchy5"/>
    <dgm:cxn modelId="{3A47E706-63D3-4673-AC31-20AEC1CD8419}" srcId="{F9FF9636-7B41-454F-8D8D-0E1FDA254F91}" destId="{F4A8DE77-C43B-433E-AC75-41A23280A8FB}" srcOrd="3" destOrd="0" parTransId="{DE879197-C3B1-42E3-B23C-8B28A655C0EB}" sibTransId="{395C7BAE-BFDA-4E3A-98FE-320FA2238DFB}"/>
    <dgm:cxn modelId="{7B1070CD-E1CE-4F1D-8923-02BB34BBFE1C}" type="presOf" srcId="{F1E554B9-066F-4095-8D96-A63CA47226B2}" destId="{48EE4EA0-1E7E-45C1-ACEE-622D42921EC4}" srcOrd="0" destOrd="0" presId="urn:microsoft.com/office/officeart/2005/8/layout/hierarchy5"/>
    <dgm:cxn modelId="{757423F6-4D8A-4A7A-9458-39FEB1AB4784}" type="presOf" srcId="{7586F256-4572-4C86-9CA4-F5B09441A83F}" destId="{9467F4A7-8202-4E7E-B3DF-48DC2DFFCC35}" srcOrd="0" destOrd="0" presId="urn:microsoft.com/office/officeart/2005/8/layout/hierarchy5"/>
    <dgm:cxn modelId="{A97F8213-751A-4373-B1DB-C895A9A686DF}" type="presOf" srcId="{05745554-C19A-4F3B-82E1-366B189A811D}" destId="{A463DD0D-AA3C-4F92-BA11-286624B64CD5}" srcOrd="0" destOrd="0" presId="urn:microsoft.com/office/officeart/2005/8/layout/hierarchy5"/>
    <dgm:cxn modelId="{00A0EEC7-52B5-4955-BDAA-05051A450E33}" type="presOf" srcId="{50AA71A8-0798-490F-B466-FFE6BE27909E}" destId="{A143C502-A9F4-47CE-AB9C-711133352E79}" srcOrd="0" destOrd="0" presId="urn:microsoft.com/office/officeart/2005/8/layout/hierarchy5"/>
    <dgm:cxn modelId="{F92EEB19-7545-4999-BC34-C14FBB4C3416}" srcId="{F9FF9636-7B41-454F-8D8D-0E1FDA254F91}" destId="{50AA71A8-0798-490F-B466-FFE6BE27909E}" srcOrd="1" destOrd="0" parTransId="{5079597A-1280-4571-B25D-F3131B197647}" sibTransId="{AA0C3E5B-888F-48A0-84F9-2A5DD8C1E607}"/>
    <dgm:cxn modelId="{2A65840B-AB67-4FBD-B6A1-7DC9715207F4}" type="presOf" srcId="{E77A1FDA-D776-425E-B477-51B7C25D03BA}" destId="{CCFEA946-DA9A-4F37-A6E7-1668FC0B8CC3}" srcOrd="0" destOrd="0" presId="urn:microsoft.com/office/officeart/2005/8/layout/hierarchy5"/>
    <dgm:cxn modelId="{7BF0B901-3D96-418A-B92D-B8023B930077}" type="presParOf" srcId="{0E96B755-BE5B-47C9-8241-99808FC81F5F}" destId="{6191F7F3-E1DC-4336-821B-8D1FDA7AD48F}" srcOrd="0" destOrd="0" presId="urn:microsoft.com/office/officeart/2005/8/layout/hierarchy5"/>
    <dgm:cxn modelId="{19F7C576-E166-42F9-8926-E5FE776A5126}" type="presParOf" srcId="{6191F7F3-E1DC-4336-821B-8D1FDA7AD48F}" destId="{6488753E-25A1-4D31-BE51-89888CF8AA83}" srcOrd="0" destOrd="0" presId="urn:microsoft.com/office/officeart/2005/8/layout/hierarchy5"/>
    <dgm:cxn modelId="{B644A467-DAE2-4197-AFCC-46E268845EED}" type="presParOf" srcId="{6488753E-25A1-4D31-BE51-89888CF8AA83}" destId="{0B0FC8FF-3D31-4ED6-ADAA-ED3BF286CB81}" srcOrd="0" destOrd="0" presId="urn:microsoft.com/office/officeart/2005/8/layout/hierarchy5"/>
    <dgm:cxn modelId="{3E9D53EF-F1C9-4892-9F19-0AABDFD99995}" type="presParOf" srcId="{0B0FC8FF-3D31-4ED6-ADAA-ED3BF286CB81}" destId="{BD7FEB52-44FC-49C4-B517-5925C118DE61}" srcOrd="0" destOrd="0" presId="urn:microsoft.com/office/officeart/2005/8/layout/hierarchy5"/>
    <dgm:cxn modelId="{E6105BDE-6F63-43C2-95D6-FC8A53554D0F}" type="presParOf" srcId="{0B0FC8FF-3D31-4ED6-ADAA-ED3BF286CB81}" destId="{66F96A17-8038-4D95-81F0-F0FC6948F220}" srcOrd="1" destOrd="0" presId="urn:microsoft.com/office/officeart/2005/8/layout/hierarchy5"/>
    <dgm:cxn modelId="{2E22A9C4-2B5E-48EF-B82F-4DCA58FE87B7}" type="presParOf" srcId="{66F96A17-8038-4D95-81F0-F0FC6948F220}" destId="{6EDC035A-A30C-470C-A759-FA681BC92FCF}" srcOrd="0" destOrd="0" presId="urn:microsoft.com/office/officeart/2005/8/layout/hierarchy5"/>
    <dgm:cxn modelId="{B50E6BB8-4166-40A9-8954-8AFDE3203672}" type="presParOf" srcId="{6EDC035A-A30C-470C-A759-FA681BC92FCF}" destId="{4E930FCB-34A0-4672-B75C-CDE0C0760505}" srcOrd="0" destOrd="0" presId="urn:microsoft.com/office/officeart/2005/8/layout/hierarchy5"/>
    <dgm:cxn modelId="{0E9FE2D1-613F-4B4F-8D32-3ED84EE7D366}" type="presParOf" srcId="{66F96A17-8038-4D95-81F0-F0FC6948F220}" destId="{5CEEF64E-19D1-4F88-A9C6-A48ABD1040D4}" srcOrd="1" destOrd="0" presId="urn:microsoft.com/office/officeart/2005/8/layout/hierarchy5"/>
    <dgm:cxn modelId="{4B979534-0719-4220-8CB9-C67B9E9B212D}" type="presParOf" srcId="{5CEEF64E-19D1-4F88-A9C6-A48ABD1040D4}" destId="{F821E28B-FDDA-4D6F-80EC-F9674EF2E92B}" srcOrd="0" destOrd="0" presId="urn:microsoft.com/office/officeart/2005/8/layout/hierarchy5"/>
    <dgm:cxn modelId="{8F0DCB44-C205-4B9E-B24C-F050EAD613E8}" type="presParOf" srcId="{5CEEF64E-19D1-4F88-A9C6-A48ABD1040D4}" destId="{D8E8B377-8B2A-4B87-9855-EBBF427376C3}" srcOrd="1" destOrd="0" presId="urn:microsoft.com/office/officeart/2005/8/layout/hierarchy5"/>
    <dgm:cxn modelId="{448E2F3D-DDA4-4CBB-9305-3F41D9FEB433}" type="presParOf" srcId="{D8E8B377-8B2A-4B87-9855-EBBF427376C3}" destId="{A463DD0D-AA3C-4F92-BA11-286624B64CD5}" srcOrd="0" destOrd="0" presId="urn:microsoft.com/office/officeart/2005/8/layout/hierarchy5"/>
    <dgm:cxn modelId="{F1035DC4-7D12-4537-BE80-369EFDF1F3FA}" type="presParOf" srcId="{A463DD0D-AA3C-4F92-BA11-286624B64CD5}" destId="{E59AE835-52A0-4401-8960-407ACCFA0B49}" srcOrd="0" destOrd="0" presId="urn:microsoft.com/office/officeart/2005/8/layout/hierarchy5"/>
    <dgm:cxn modelId="{74D98409-754D-42F5-A96D-CB44A7AC9B74}" type="presParOf" srcId="{D8E8B377-8B2A-4B87-9855-EBBF427376C3}" destId="{70354BEB-4A4C-4BF3-9201-F77055AA07D0}" srcOrd="1" destOrd="0" presId="urn:microsoft.com/office/officeart/2005/8/layout/hierarchy5"/>
    <dgm:cxn modelId="{B79222AA-CDAE-40A5-9146-5D450D9ECE0B}" type="presParOf" srcId="{70354BEB-4A4C-4BF3-9201-F77055AA07D0}" destId="{8B283916-5364-4E35-97A5-EE20BA884E9D}" srcOrd="0" destOrd="0" presId="urn:microsoft.com/office/officeart/2005/8/layout/hierarchy5"/>
    <dgm:cxn modelId="{A789A1B6-F86C-431F-8E88-E943B9062B01}" type="presParOf" srcId="{70354BEB-4A4C-4BF3-9201-F77055AA07D0}" destId="{1C9DFDC7-B4D5-44ED-98C1-9DAF4E9B79DD}" srcOrd="1" destOrd="0" presId="urn:microsoft.com/office/officeart/2005/8/layout/hierarchy5"/>
    <dgm:cxn modelId="{4DFDB915-327E-4497-8524-4FB4CA9D54F9}" type="presParOf" srcId="{D8E8B377-8B2A-4B87-9855-EBBF427376C3}" destId="{496EF58E-18DD-4BDC-B5BE-52F6F7E5990A}" srcOrd="2" destOrd="0" presId="urn:microsoft.com/office/officeart/2005/8/layout/hierarchy5"/>
    <dgm:cxn modelId="{B7937E9A-27EB-442D-886A-568FEE395DF2}" type="presParOf" srcId="{496EF58E-18DD-4BDC-B5BE-52F6F7E5990A}" destId="{7D208939-0EFB-4334-8CFA-3E6C3FFDCCEC}" srcOrd="0" destOrd="0" presId="urn:microsoft.com/office/officeart/2005/8/layout/hierarchy5"/>
    <dgm:cxn modelId="{1973F865-51E1-4480-8B91-C7D426031A3D}" type="presParOf" srcId="{D8E8B377-8B2A-4B87-9855-EBBF427376C3}" destId="{6611AE5D-3E03-43CE-B683-2E6D4CCA5C0C}" srcOrd="3" destOrd="0" presId="urn:microsoft.com/office/officeart/2005/8/layout/hierarchy5"/>
    <dgm:cxn modelId="{9770E14C-7D50-4562-8B56-6C13C5F37CDB}" type="presParOf" srcId="{6611AE5D-3E03-43CE-B683-2E6D4CCA5C0C}" destId="{A143C502-A9F4-47CE-AB9C-711133352E79}" srcOrd="0" destOrd="0" presId="urn:microsoft.com/office/officeart/2005/8/layout/hierarchy5"/>
    <dgm:cxn modelId="{5CE5E837-18FB-4523-B14E-0707278FBCC3}" type="presParOf" srcId="{6611AE5D-3E03-43CE-B683-2E6D4CCA5C0C}" destId="{688D2CE3-A9E2-4061-A100-5518CAAACAAE}" srcOrd="1" destOrd="0" presId="urn:microsoft.com/office/officeart/2005/8/layout/hierarchy5"/>
    <dgm:cxn modelId="{80A37081-A4BF-4117-9AE8-8B24BF1EACAA}" type="presParOf" srcId="{D8E8B377-8B2A-4B87-9855-EBBF427376C3}" destId="{9467F4A7-8202-4E7E-B3DF-48DC2DFFCC35}" srcOrd="4" destOrd="0" presId="urn:microsoft.com/office/officeart/2005/8/layout/hierarchy5"/>
    <dgm:cxn modelId="{BB42844A-1E15-4AD2-B6BA-FFF8D11AE5FE}" type="presParOf" srcId="{9467F4A7-8202-4E7E-B3DF-48DC2DFFCC35}" destId="{399B5728-FF26-4476-8B57-45CA2836446D}" srcOrd="0" destOrd="0" presId="urn:microsoft.com/office/officeart/2005/8/layout/hierarchy5"/>
    <dgm:cxn modelId="{9927D9EA-B79E-408A-9485-893E94FFA97D}" type="presParOf" srcId="{D8E8B377-8B2A-4B87-9855-EBBF427376C3}" destId="{A8262707-6D08-437A-80DE-7795787CD76F}" srcOrd="5" destOrd="0" presId="urn:microsoft.com/office/officeart/2005/8/layout/hierarchy5"/>
    <dgm:cxn modelId="{4FF0F472-FDE4-4E18-BC93-6F3D4C6089F1}" type="presParOf" srcId="{A8262707-6D08-437A-80DE-7795787CD76F}" destId="{8AB39C90-204E-4CE1-9842-1E5D816C9EC1}" srcOrd="0" destOrd="0" presId="urn:microsoft.com/office/officeart/2005/8/layout/hierarchy5"/>
    <dgm:cxn modelId="{B7876BFA-EE95-474E-BE8C-999EF5BF06EE}" type="presParOf" srcId="{A8262707-6D08-437A-80DE-7795787CD76F}" destId="{27ADC596-38A8-4475-A60D-31E752B3FED4}" srcOrd="1" destOrd="0" presId="urn:microsoft.com/office/officeart/2005/8/layout/hierarchy5"/>
    <dgm:cxn modelId="{B47FED2A-F78B-431C-911B-351B9EB00718}" type="presParOf" srcId="{D8E8B377-8B2A-4B87-9855-EBBF427376C3}" destId="{11724F0D-8DE8-4D59-BA24-E0F018071A57}" srcOrd="6" destOrd="0" presId="urn:microsoft.com/office/officeart/2005/8/layout/hierarchy5"/>
    <dgm:cxn modelId="{529FB95D-120F-4374-9E59-2059B72C25BD}" type="presParOf" srcId="{11724F0D-8DE8-4D59-BA24-E0F018071A57}" destId="{D876CAA0-8B98-410A-8718-66670FDBB907}" srcOrd="0" destOrd="0" presId="urn:microsoft.com/office/officeart/2005/8/layout/hierarchy5"/>
    <dgm:cxn modelId="{0E5B3175-3ABC-46EE-B5B0-15210E95053E}" type="presParOf" srcId="{D8E8B377-8B2A-4B87-9855-EBBF427376C3}" destId="{05969452-C2DB-43B5-BEDB-B30461CE468B}" srcOrd="7" destOrd="0" presId="urn:microsoft.com/office/officeart/2005/8/layout/hierarchy5"/>
    <dgm:cxn modelId="{3F57F084-D517-4110-844F-4EC383AF8F81}" type="presParOf" srcId="{05969452-C2DB-43B5-BEDB-B30461CE468B}" destId="{0AC75CC1-8DB0-4117-BD5F-DD7B3CD5B560}" srcOrd="0" destOrd="0" presId="urn:microsoft.com/office/officeart/2005/8/layout/hierarchy5"/>
    <dgm:cxn modelId="{A31A77D9-2058-41EA-AA64-6F8E31C10378}" type="presParOf" srcId="{05969452-C2DB-43B5-BEDB-B30461CE468B}" destId="{7B279E2C-2CD4-496B-B6E4-3DDE2BDDA333}" srcOrd="1" destOrd="0" presId="urn:microsoft.com/office/officeart/2005/8/layout/hierarchy5"/>
    <dgm:cxn modelId="{53AAB5C8-C619-49CA-92AD-F84E793FC45E}" type="presParOf" srcId="{66F96A17-8038-4D95-81F0-F0FC6948F220}" destId="{CC86E1FD-EB74-4B9B-A504-8D5F3005A84C}" srcOrd="2" destOrd="0" presId="urn:microsoft.com/office/officeart/2005/8/layout/hierarchy5"/>
    <dgm:cxn modelId="{5419DF6B-2AEC-41F5-AE11-017DF9AFEC18}" type="presParOf" srcId="{CC86E1FD-EB74-4B9B-A504-8D5F3005A84C}" destId="{385307EE-50DB-47D5-BDFE-BA99B18E26FB}" srcOrd="0" destOrd="0" presId="urn:microsoft.com/office/officeart/2005/8/layout/hierarchy5"/>
    <dgm:cxn modelId="{4F44161A-0BD6-42DA-BF80-93F3C9016B47}" type="presParOf" srcId="{66F96A17-8038-4D95-81F0-F0FC6948F220}" destId="{219AB075-E6B7-41BA-82DC-3FCE0789FA7A}" srcOrd="3" destOrd="0" presId="urn:microsoft.com/office/officeart/2005/8/layout/hierarchy5"/>
    <dgm:cxn modelId="{12999183-332D-41DB-ACEC-B8862DEF7A53}" type="presParOf" srcId="{219AB075-E6B7-41BA-82DC-3FCE0789FA7A}" destId="{CCFEA946-DA9A-4F37-A6E7-1668FC0B8CC3}" srcOrd="0" destOrd="0" presId="urn:microsoft.com/office/officeart/2005/8/layout/hierarchy5"/>
    <dgm:cxn modelId="{359AC5AD-4FBE-4DC8-B869-DA245E9CE842}" type="presParOf" srcId="{219AB075-E6B7-41BA-82DC-3FCE0789FA7A}" destId="{0DF7F6C8-F4DC-4D9D-8E15-B2444FA02B27}" srcOrd="1" destOrd="0" presId="urn:microsoft.com/office/officeart/2005/8/layout/hierarchy5"/>
    <dgm:cxn modelId="{EECF5A46-E993-442F-A593-205AD2FBD7A8}" type="presParOf" srcId="{66F96A17-8038-4D95-81F0-F0FC6948F220}" destId="{24A36ED5-C89D-4136-9812-4FC9875BABC5}" srcOrd="4" destOrd="0" presId="urn:microsoft.com/office/officeart/2005/8/layout/hierarchy5"/>
    <dgm:cxn modelId="{44F51FFE-579D-4E4A-A55C-E7E7266670FE}" type="presParOf" srcId="{24A36ED5-C89D-4136-9812-4FC9875BABC5}" destId="{E5349710-C173-4062-BA4C-FE1BCB358B2B}" srcOrd="0" destOrd="0" presId="urn:microsoft.com/office/officeart/2005/8/layout/hierarchy5"/>
    <dgm:cxn modelId="{975304A9-0856-4C07-88BB-998BAE2442BC}" type="presParOf" srcId="{66F96A17-8038-4D95-81F0-F0FC6948F220}" destId="{D98E3C09-E01E-4BAA-B8B9-53D02144DEBB}" srcOrd="5" destOrd="0" presId="urn:microsoft.com/office/officeart/2005/8/layout/hierarchy5"/>
    <dgm:cxn modelId="{22E599F8-9C1E-45D6-A04D-001CED27186C}" type="presParOf" srcId="{D98E3C09-E01E-4BAA-B8B9-53D02144DEBB}" destId="{48EE4EA0-1E7E-45C1-ACEE-622D42921EC4}" srcOrd="0" destOrd="0" presId="urn:microsoft.com/office/officeart/2005/8/layout/hierarchy5"/>
    <dgm:cxn modelId="{535BD98F-CD02-4BB1-ACF8-9CCB5C571972}" type="presParOf" srcId="{D98E3C09-E01E-4BAA-B8B9-53D02144DEBB}" destId="{BF234DD7-D73B-4B23-A1A5-23F60F739AB3}" srcOrd="1" destOrd="0" presId="urn:microsoft.com/office/officeart/2005/8/layout/hierarchy5"/>
    <dgm:cxn modelId="{AAB94F69-FB3B-4978-A7E2-990A750B1C7D}" type="presParOf" srcId="{0E96B755-BE5B-47C9-8241-99808FC81F5F}" destId="{8CB122E7-2BE2-4C63-99EF-BB1E76F66F1E}" srcOrd="1" destOrd="0" presId="urn:microsoft.com/office/officeart/2005/8/layout/hierarchy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7E0D68-9652-4951-B29F-857E41A42B20}">
      <dsp:nvSpPr>
        <dsp:cNvPr id="0" name=""/>
        <dsp:cNvSpPr/>
      </dsp:nvSpPr>
      <dsp:spPr>
        <a:xfrm>
          <a:off x="94384" y="1170052"/>
          <a:ext cx="1387713" cy="45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915</a:t>
          </a:r>
          <a:endParaRPr lang="en-US" sz="2000" kern="1200" dirty="0"/>
        </a:p>
      </dsp:txBody>
      <dsp:txXfrm>
        <a:off x="94384" y="1170052"/>
        <a:ext cx="1387713" cy="457314"/>
      </dsp:txXfrm>
    </dsp:sp>
    <dsp:sp modelId="{07C08B40-17BC-476E-AE89-20AD8E2577F4}">
      <dsp:nvSpPr>
        <dsp:cNvPr id="0" name=""/>
        <dsp:cNvSpPr/>
      </dsp:nvSpPr>
      <dsp:spPr>
        <a:xfrm>
          <a:off x="92807" y="1030965"/>
          <a:ext cx="110386" cy="110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BEBDC-8E62-4726-A082-1555D1D6AA14}">
      <dsp:nvSpPr>
        <dsp:cNvPr id="0" name=""/>
        <dsp:cNvSpPr/>
      </dsp:nvSpPr>
      <dsp:spPr>
        <a:xfrm>
          <a:off x="170077" y="876424"/>
          <a:ext cx="110386" cy="1103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05FBA-A6D0-4362-A667-317B6D4099C2}">
      <dsp:nvSpPr>
        <dsp:cNvPr id="0" name=""/>
        <dsp:cNvSpPr/>
      </dsp:nvSpPr>
      <dsp:spPr>
        <a:xfrm>
          <a:off x="355526" y="907332"/>
          <a:ext cx="173464" cy="1734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E6B22-A9ED-410E-A4AB-CAB3F2440EB5}">
      <dsp:nvSpPr>
        <dsp:cNvPr id="0" name=""/>
        <dsp:cNvSpPr/>
      </dsp:nvSpPr>
      <dsp:spPr>
        <a:xfrm>
          <a:off x="510067" y="737338"/>
          <a:ext cx="110386" cy="1103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78392-BCF7-4611-8D01-F6A39B11B76A}">
      <dsp:nvSpPr>
        <dsp:cNvPr id="0" name=""/>
        <dsp:cNvSpPr/>
      </dsp:nvSpPr>
      <dsp:spPr>
        <a:xfrm>
          <a:off x="710970" y="675521"/>
          <a:ext cx="110386" cy="1103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8F74F-CF8E-4E20-9404-CEDCA0751E96}">
      <dsp:nvSpPr>
        <dsp:cNvPr id="0" name=""/>
        <dsp:cNvSpPr/>
      </dsp:nvSpPr>
      <dsp:spPr>
        <a:xfrm>
          <a:off x="958235" y="783700"/>
          <a:ext cx="110386" cy="110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DD6C8-5524-488E-9F11-CB6D2E8394AC}">
      <dsp:nvSpPr>
        <dsp:cNvPr id="0" name=""/>
        <dsp:cNvSpPr/>
      </dsp:nvSpPr>
      <dsp:spPr>
        <a:xfrm>
          <a:off x="1112776" y="860970"/>
          <a:ext cx="173464" cy="1734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9AD5B-4745-4B8D-BD72-3CB0EFE01FBB}">
      <dsp:nvSpPr>
        <dsp:cNvPr id="0" name=""/>
        <dsp:cNvSpPr/>
      </dsp:nvSpPr>
      <dsp:spPr>
        <a:xfrm>
          <a:off x="1329133" y="1030965"/>
          <a:ext cx="110386" cy="110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00011-642A-462E-BB28-53AA3407FDC8}">
      <dsp:nvSpPr>
        <dsp:cNvPr id="0" name=""/>
        <dsp:cNvSpPr/>
      </dsp:nvSpPr>
      <dsp:spPr>
        <a:xfrm>
          <a:off x="1421857" y="1200960"/>
          <a:ext cx="110386" cy="1103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2824B-6275-4680-B3EC-63F369EEA733}">
      <dsp:nvSpPr>
        <dsp:cNvPr id="0" name=""/>
        <dsp:cNvSpPr/>
      </dsp:nvSpPr>
      <dsp:spPr>
        <a:xfrm>
          <a:off x="618245" y="876424"/>
          <a:ext cx="283850" cy="2838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A4571-1751-44A8-B1CC-AA31AA87D3AE}">
      <dsp:nvSpPr>
        <dsp:cNvPr id="0" name=""/>
        <dsp:cNvSpPr/>
      </dsp:nvSpPr>
      <dsp:spPr>
        <a:xfrm>
          <a:off x="15536" y="1463679"/>
          <a:ext cx="110386" cy="110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52426-A5CE-4287-99C4-8BAB80F97DA6}">
      <dsp:nvSpPr>
        <dsp:cNvPr id="0" name=""/>
        <dsp:cNvSpPr/>
      </dsp:nvSpPr>
      <dsp:spPr>
        <a:xfrm>
          <a:off x="108261" y="1602766"/>
          <a:ext cx="173464" cy="1734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358D0-96DC-404C-9B53-22C9D9D67B3D}">
      <dsp:nvSpPr>
        <dsp:cNvPr id="0" name=""/>
        <dsp:cNvSpPr/>
      </dsp:nvSpPr>
      <dsp:spPr>
        <a:xfrm>
          <a:off x="340072" y="1726398"/>
          <a:ext cx="252311" cy="2523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AE3BE-7676-466E-B81A-6C0971D79E89}">
      <dsp:nvSpPr>
        <dsp:cNvPr id="0" name=""/>
        <dsp:cNvSpPr/>
      </dsp:nvSpPr>
      <dsp:spPr>
        <a:xfrm>
          <a:off x="664607" y="1927301"/>
          <a:ext cx="110386" cy="1103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19F0A-A548-4002-B35E-8C22BDF6BCD2}">
      <dsp:nvSpPr>
        <dsp:cNvPr id="0" name=""/>
        <dsp:cNvSpPr/>
      </dsp:nvSpPr>
      <dsp:spPr>
        <a:xfrm>
          <a:off x="726424" y="1726398"/>
          <a:ext cx="173464" cy="1734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58AB3-9BCF-4EED-AD32-6A57AE70EFFB}">
      <dsp:nvSpPr>
        <dsp:cNvPr id="0" name=""/>
        <dsp:cNvSpPr/>
      </dsp:nvSpPr>
      <dsp:spPr>
        <a:xfrm>
          <a:off x="880965" y="1942756"/>
          <a:ext cx="110386" cy="110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9404C-A3EA-4543-AD5C-4C9AE5770A0E}">
      <dsp:nvSpPr>
        <dsp:cNvPr id="0" name=""/>
        <dsp:cNvSpPr/>
      </dsp:nvSpPr>
      <dsp:spPr>
        <a:xfrm>
          <a:off x="1020051" y="1695490"/>
          <a:ext cx="252311" cy="2523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25FEA-1CFD-4269-99D0-C23A24CDCABF}">
      <dsp:nvSpPr>
        <dsp:cNvPr id="0" name=""/>
        <dsp:cNvSpPr/>
      </dsp:nvSpPr>
      <dsp:spPr>
        <a:xfrm>
          <a:off x="1360041" y="1633674"/>
          <a:ext cx="173464" cy="1734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C56F5-0418-4A4D-AC59-5F1837D969C3}">
      <dsp:nvSpPr>
        <dsp:cNvPr id="0" name=""/>
        <dsp:cNvSpPr/>
      </dsp:nvSpPr>
      <dsp:spPr>
        <a:xfrm>
          <a:off x="1671762" y="1163767"/>
          <a:ext cx="232925" cy="459191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7E43E-2E98-4C02-9ADD-225A9848642E}">
      <dsp:nvSpPr>
        <dsp:cNvPr id="0" name=""/>
        <dsp:cNvSpPr/>
      </dsp:nvSpPr>
      <dsp:spPr>
        <a:xfrm>
          <a:off x="1950319" y="1163767"/>
          <a:ext cx="232925" cy="459191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38BAF-14DE-4C88-A1D4-8FB46AFC4C1F}">
      <dsp:nvSpPr>
        <dsp:cNvPr id="0" name=""/>
        <dsp:cNvSpPr/>
      </dsp:nvSpPr>
      <dsp:spPr>
        <a:xfrm>
          <a:off x="2238820" y="826700"/>
          <a:ext cx="1180973" cy="11809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≈ </a:t>
          </a:r>
          <a:r>
            <a:rPr lang="en-US" sz="2000" kern="1200" dirty="0" smtClean="0"/>
            <a:t>200</a:t>
          </a:r>
          <a:endParaRPr lang="en-US" sz="2000" kern="1200" dirty="0"/>
        </a:p>
      </dsp:txBody>
      <dsp:txXfrm>
        <a:off x="2238820" y="826700"/>
        <a:ext cx="1180973" cy="11809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7FEB52-44FC-49C4-B517-5925C118DE61}">
      <dsp:nvSpPr>
        <dsp:cNvPr id="0" name=""/>
        <dsp:cNvSpPr/>
      </dsp:nvSpPr>
      <dsp:spPr>
        <a:xfrm>
          <a:off x="563438" y="2615770"/>
          <a:ext cx="1819423" cy="90971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Sylfaen" pitchFamily="18" charset="0"/>
            </a:rPr>
            <a:t>PUBLIC SERVICE</a:t>
          </a:r>
          <a:endParaRPr kumimoji="0" lang="ru-RU" sz="2000" b="1" i="0" u="none" strike="noStrike" kern="1200" cap="none" normalizeH="0" baseline="0" dirty="0" smtClean="0">
            <a:ln/>
            <a:effectLst/>
            <a:latin typeface="Sylfaen" pitchFamily="18" charset="0"/>
          </a:endParaRPr>
        </a:p>
      </dsp:txBody>
      <dsp:txXfrm>
        <a:off x="563438" y="2615770"/>
        <a:ext cx="1819423" cy="909711"/>
      </dsp:txXfrm>
    </dsp:sp>
    <dsp:sp modelId="{6EDC035A-A30C-470C-A759-FA681BC92FCF}">
      <dsp:nvSpPr>
        <dsp:cNvPr id="0" name=""/>
        <dsp:cNvSpPr/>
      </dsp:nvSpPr>
      <dsp:spPr>
        <a:xfrm rot="18289469">
          <a:off x="2109542" y="2529634"/>
          <a:ext cx="127440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74408" y="17907"/>
              </a:lnTo>
            </a:path>
          </a:pathLst>
        </a:custGeom>
        <a:noFill/>
        <a:ln w="11429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289469">
        <a:off x="2714887" y="2515681"/>
        <a:ext cx="63720" cy="63720"/>
      </dsp:txXfrm>
    </dsp:sp>
    <dsp:sp modelId="{F821E28B-FDDA-4D6F-80EC-F9674EF2E92B}">
      <dsp:nvSpPr>
        <dsp:cNvPr id="0" name=""/>
        <dsp:cNvSpPr/>
      </dsp:nvSpPr>
      <dsp:spPr>
        <a:xfrm>
          <a:off x="3110632" y="1569601"/>
          <a:ext cx="1819423" cy="909711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Sylfaen" pitchFamily="18" charset="0"/>
            </a:rPr>
            <a:t>STATE SERVICE</a:t>
          </a:r>
          <a:endParaRPr kumimoji="0" lang="ru-RU" sz="2000" b="1" i="0" u="none" strike="noStrike" kern="1200" cap="none" normalizeH="0" baseline="0" dirty="0" smtClean="0">
            <a:ln/>
            <a:effectLst/>
            <a:latin typeface="Sylfaen" pitchFamily="18" charset="0"/>
          </a:endParaRPr>
        </a:p>
      </dsp:txBody>
      <dsp:txXfrm>
        <a:off x="3110632" y="1569601"/>
        <a:ext cx="1819423" cy="909711"/>
      </dsp:txXfrm>
    </dsp:sp>
    <dsp:sp modelId="{A463DD0D-AA3C-4F92-BA11-286624B64CD5}">
      <dsp:nvSpPr>
        <dsp:cNvPr id="0" name=""/>
        <dsp:cNvSpPr/>
      </dsp:nvSpPr>
      <dsp:spPr>
        <a:xfrm rot="17794142">
          <a:off x="4445060" y="1221750"/>
          <a:ext cx="1754925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54925" y="17907"/>
              </a:lnTo>
            </a:path>
          </a:pathLst>
        </a:custGeom>
        <a:noFill/>
        <a:ln w="11429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7794142">
        <a:off x="5278650" y="1195785"/>
        <a:ext cx="87746" cy="87746"/>
      </dsp:txXfrm>
    </dsp:sp>
    <dsp:sp modelId="{8B283916-5364-4E35-97A5-EE20BA884E9D}">
      <dsp:nvSpPr>
        <dsp:cNvPr id="0" name=""/>
        <dsp:cNvSpPr/>
      </dsp:nvSpPr>
      <dsp:spPr>
        <a:xfrm>
          <a:off x="5714991" y="3"/>
          <a:ext cx="1819423" cy="909711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algn="ctr" rtl="0">
            <a:spcBef>
              <a:spcPct val="0"/>
            </a:spcBef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Sylfaen" pitchFamily="18" charset="0"/>
            </a:rPr>
            <a:t>CIVIL SERVICE</a:t>
          </a:r>
          <a:endParaRPr kumimoji="0" lang="ru-RU" sz="2000" b="1" i="0" u="none" strike="noStrike" kern="1200" cap="none" normalizeH="0" baseline="0" dirty="0" smtClean="0">
            <a:ln/>
            <a:effectLst/>
            <a:latin typeface="Sylfaen" pitchFamily="18" charset="0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/>
            <a:effectLst/>
            <a:latin typeface="Wide Latin" pitchFamily="18" charset="0"/>
          </a:endParaRPr>
        </a:p>
      </dsp:txBody>
      <dsp:txXfrm>
        <a:off x="5714991" y="3"/>
        <a:ext cx="1819423" cy="909711"/>
      </dsp:txXfrm>
    </dsp:sp>
    <dsp:sp modelId="{496EF58E-18DD-4BDC-B5BE-52F6F7E5990A}">
      <dsp:nvSpPr>
        <dsp:cNvPr id="0" name=""/>
        <dsp:cNvSpPr/>
      </dsp:nvSpPr>
      <dsp:spPr>
        <a:xfrm rot="19457599">
          <a:off x="4845815" y="1745007"/>
          <a:ext cx="89625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96250" y="17907"/>
              </a:lnTo>
            </a:path>
          </a:pathLst>
        </a:custGeom>
        <a:noFill/>
        <a:ln w="11429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5271534" y="1740509"/>
        <a:ext cx="44812" cy="44812"/>
      </dsp:txXfrm>
    </dsp:sp>
    <dsp:sp modelId="{A143C502-A9F4-47CE-AB9C-711133352E79}">
      <dsp:nvSpPr>
        <dsp:cNvPr id="0" name=""/>
        <dsp:cNvSpPr/>
      </dsp:nvSpPr>
      <dsp:spPr>
        <a:xfrm>
          <a:off x="5657825" y="1046517"/>
          <a:ext cx="1819423" cy="909711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Sylfaen" pitchFamily="18" charset="0"/>
            </a:rPr>
            <a:t>JUDICIAL SERVICE</a:t>
          </a:r>
          <a:endParaRPr kumimoji="0" lang="ru-RU" sz="2000" b="1" i="0" u="none" strike="noStrike" kern="1200" cap="none" normalizeH="0" baseline="0" dirty="0" smtClean="0">
            <a:ln/>
            <a:effectLst/>
            <a:latin typeface="Sylfaen" pitchFamily="18" charset="0"/>
          </a:endParaRPr>
        </a:p>
      </dsp:txBody>
      <dsp:txXfrm>
        <a:off x="5657825" y="1046517"/>
        <a:ext cx="1819423" cy="909711"/>
      </dsp:txXfrm>
    </dsp:sp>
    <dsp:sp modelId="{9467F4A7-8202-4E7E-B3DF-48DC2DFFCC35}">
      <dsp:nvSpPr>
        <dsp:cNvPr id="0" name=""/>
        <dsp:cNvSpPr/>
      </dsp:nvSpPr>
      <dsp:spPr>
        <a:xfrm rot="2142401">
          <a:off x="4845815" y="2268092"/>
          <a:ext cx="89625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96250" y="17907"/>
              </a:lnTo>
            </a:path>
          </a:pathLst>
        </a:custGeom>
        <a:noFill/>
        <a:ln w="11429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5271534" y="2263593"/>
        <a:ext cx="44812" cy="44812"/>
      </dsp:txXfrm>
    </dsp:sp>
    <dsp:sp modelId="{8AB39C90-204E-4CE1-9842-1E5D816C9EC1}">
      <dsp:nvSpPr>
        <dsp:cNvPr id="0" name=""/>
        <dsp:cNvSpPr/>
      </dsp:nvSpPr>
      <dsp:spPr>
        <a:xfrm>
          <a:off x="5657825" y="2092686"/>
          <a:ext cx="1819423" cy="909711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Sylfaen" pitchFamily="18" charset="0"/>
            </a:rPr>
            <a:t>DIPLOMATIC SERVICE</a:t>
          </a:r>
          <a:endParaRPr kumimoji="0" lang="ru-RU" sz="2000" b="1" i="0" u="none" strike="noStrike" kern="1200" cap="none" normalizeH="0" baseline="0" dirty="0" smtClean="0">
            <a:ln/>
            <a:effectLst/>
            <a:latin typeface="Sylfaen" pitchFamily="18" charset="0"/>
          </a:endParaRPr>
        </a:p>
      </dsp:txBody>
      <dsp:txXfrm>
        <a:off x="5657825" y="2092686"/>
        <a:ext cx="1819423" cy="909711"/>
      </dsp:txXfrm>
    </dsp:sp>
    <dsp:sp modelId="{11724F0D-8DE8-4D59-BA24-E0F018071A57}">
      <dsp:nvSpPr>
        <dsp:cNvPr id="0" name=""/>
        <dsp:cNvSpPr/>
      </dsp:nvSpPr>
      <dsp:spPr>
        <a:xfrm rot="3907178">
          <a:off x="4429041" y="2791176"/>
          <a:ext cx="172979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729798" y="17907"/>
              </a:lnTo>
            </a:path>
          </a:pathLst>
        </a:custGeom>
        <a:noFill/>
        <a:ln w="11429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907178">
        <a:off x="5250695" y="2765839"/>
        <a:ext cx="86489" cy="86489"/>
      </dsp:txXfrm>
    </dsp:sp>
    <dsp:sp modelId="{0AC75CC1-8DB0-4117-BD5F-DD7B3CD5B560}">
      <dsp:nvSpPr>
        <dsp:cNvPr id="0" name=""/>
        <dsp:cNvSpPr/>
      </dsp:nvSpPr>
      <dsp:spPr>
        <a:xfrm>
          <a:off x="5657825" y="3138854"/>
          <a:ext cx="1819423" cy="909711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Sylfaen" pitchFamily="18" charset="0"/>
            </a:rPr>
            <a:t>SPECIAL SERVICES</a:t>
          </a:r>
          <a:endParaRPr kumimoji="0" lang="ru-RU" sz="2000" b="1" i="0" u="none" strike="noStrike" kern="1200" cap="none" normalizeH="0" baseline="0" dirty="0" smtClean="0">
            <a:ln/>
            <a:effectLst/>
            <a:latin typeface="Sylfaen" pitchFamily="18" charset="0"/>
          </a:endParaRPr>
        </a:p>
      </dsp:txBody>
      <dsp:txXfrm>
        <a:off x="5657825" y="3138854"/>
        <a:ext cx="1819423" cy="909711"/>
      </dsp:txXfrm>
    </dsp:sp>
    <dsp:sp modelId="{CC86E1FD-EB74-4B9B-A504-8D5F3005A84C}">
      <dsp:nvSpPr>
        <dsp:cNvPr id="0" name=""/>
        <dsp:cNvSpPr/>
      </dsp:nvSpPr>
      <dsp:spPr>
        <a:xfrm>
          <a:off x="2382862" y="3052718"/>
          <a:ext cx="72776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727769" y="17907"/>
              </a:lnTo>
            </a:path>
          </a:pathLst>
        </a:custGeom>
        <a:noFill/>
        <a:ln w="11429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8553" y="3052432"/>
        <a:ext cx="36388" cy="36388"/>
      </dsp:txXfrm>
    </dsp:sp>
    <dsp:sp modelId="{CCFEA946-DA9A-4F37-A6E7-1668FC0B8CC3}">
      <dsp:nvSpPr>
        <dsp:cNvPr id="0" name=""/>
        <dsp:cNvSpPr/>
      </dsp:nvSpPr>
      <dsp:spPr>
        <a:xfrm>
          <a:off x="3110632" y="2615770"/>
          <a:ext cx="1819423" cy="909711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/>
              <a:effectLst/>
              <a:latin typeface="Sylfaen" pitchFamily="18" charset="0"/>
            </a:rPr>
            <a:t>COMMUNITY SERVICE</a:t>
          </a:r>
          <a:endParaRPr kumimoji="0" lang="ru-RU" sz="2000" b="0" i="0" u="none" strike="noStrike" kern="1200" cap="none" normalizeH="0" baseline="0" dirty="0" smtClean="0">
            <a:ln/>
            <a:effectLst/>
            <a:latin typeface="Sylfaen" pitchFamily="18" charset="0"/>
          </a:endParaRPr>
        </a:p>
      </dsp:txBody>
      <dsp:txXfrm>
        <a:off x="3110632" y="2615770"/>
        <a:ext cx="1819423" cy="909711"/>
      </dsp:txXfrm>
    </dsp:sp>
    <dsp:sp modelId="{24A36ED5-C89D-4136-9812-4FC9875BABC5}">
      <dsp:nvSpPr>
        <dsp:cNvPr id="0" name=""/>
        <dsp:cNvSpPr/>
      </dsp:nvSpPr>
      <dsp:spPr>
        <a:xfrm rot="3310531">
          <a:off x="2109542" y="3575803"/>
          <a:ext cx="1274408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74408" y="17907"/>
              </a:lnTo>
            </a:path>
          </a:pathLst>
        </a:custGeom>
        <a:noFill/>
        <a:ln w="11429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310531">
        <a:off x="2714887" y="3561850"/>
        <a:ext cx="63720" cy="63720"/>
      </dsp:txXfrm>
    </dsp:sp>
    <dsp:sp modelId="{48EE4EA0-1E7E-45C1-ACEE-622D42921EC4}">
      <dsp:nvSpPr>
        <dsp:cNvPr id="0" name=""/>
        <dsp:cNvSpPr/>
      </dsp:nvSpPr>
      <dsp:spPr>
        <a:xfrm>
          <a:off x="3110632" y="3661939"/>
          <a:ext cx="1819423" cy="909711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Sylfaen" pitchFamily="18" charset="0"/>
            </a:rPr>
            <a:t>STATE AND COMMUNITY POSTS</a:t>
          </a:r>
          <a:endParaRPr kumimoji="0" lang="ru-RU" sz="1600" b="1" i="0" u="none" strike="noStrike" kern="1200" cap="none" normalizeH="0" baseline="0" dirty="0" smtClean="0">
            <a:ln/>
            <a:effectLst/>
            <a:latin typeface="Sylfaen" pitchFamily="18" charset="0"/>
          </a:endParaRPr>
        </a:p>
      </dsp:txBody>
      <dsp:txXfrm>
        <a:off x="3110632" y="3661939"/>
        <a:ext cx="1819423" cy="909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C7783-44E0-4B10-87B6-6CAE1B3CDE94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C778-2B06-43E0-B467-D5292E1B2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C778-2B06-43E0-B467-D5292E1B2F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1090503-D415-4FA8-9D21-00B0726B3E7F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442D5D-AA71-419C-BE7D-6295EB865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hirak_Province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en.wikipedia.org/wiki/Ararat_Province" TargetMode="External"/><Relationship Id="rId7" Type="http://schemas.openxmlformats.org/officeDocument/2006/relationships/hyperlink" Target="https://en.wikipedia.org/wiki/Lori_Province" TargetMode="External"/><Relationship Id="rId12" Type="http://schemas.openxmlformats.org/officeDocument/2006/relationships/hyperlink" Target="https://en.wikipedia.org/wiki/Yerevan" TargetMode="External"/><Relationship Id="rId2" Type="http://schemas.openxmlformats.org/officeDocument/2006/relationships/hyperlink" Target="https://en.wikipedia.org/wiki/Aragatsotn_Provinc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Kotayk_Province" TargetMode="External"/><Relationship Id="rId11" Type="http://schemas.openxmlformats.org/officeDocument/2006/relationships/hyperlink" Target="https://en.wikipedia.org/wiki/Vayots_Dzor_Province" TargetMode="External"/><Relationship Id="rId5" Type="http://schemas.openxmlformats.org/officeDocument/2006/relationships/hyperlink" Target="https://en.wikipedia.org/wiki/Gegharkunik_Province" TargetMode="External"/><Relationship Id="rId10" Type="http://schemas.openxmlformats.org/officeDocument/2006/relationships/hyperlink" Target="https://en.wikipedia.org/wiki/Tavush_Province" TargetMode="External"/><Relationship Id="rId4" Type="http://schemas.openxmlformats.org/officeDocument/2006/relationships/hyperlink" Target="https://en.wikipedia.org/wiki/Armavir_Province" TargetMode="External"/><Relationship Id="rId9" Type="http://schemas.openxmlformats.org/officeDocument/2006/relationships/hyperlink" Target="https://en.wikipedia.org/wiki/Syunik_Provinc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Kiev, Ukraine</a:t>
            </a:r>
          </a:p>
          <a:p>
            <a:r>
              <a:rPr lang="en-US" b="1" i="1" dirty="0" smtClean="0"/>
              <a:t>7-8 September 2017</a:t>
            </a:r>
            <a:endParaRPr lang="en-US" b="1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Self-Government In the Republic of Armenia</a:t>
            </a:r>
            <a:endParaRPr lang="en-US" dirty="0"/>
          </a:p>
        </p:txBody>
      </p:sp>
      <p:pic>
        <p:nvPicPr>
          <p:cNvPr id="4" name="Picture 2" descr="C:\Users\a.tumanyan\Desktop\Armenia_portal-fl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4648200" cy="3214643"/>
          </a:xfrm>
          <a:prstGeom prst="rect">
            <a:avLst/>
          </a:prstGeom>
          <a:noFill/>
        </p:spPr>
      </p:pic>
      <p:pic>
        <p:nvPicPr>
          <p:cNvPr id="1027" name="Picture 3" descr="C:\Users\a.tumanyan\Desktop\1200px-Coat_of_arms_of_Armeni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95600"/>
            <a:ext cx="2389099" cy="229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cannot be a community servant?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8305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Who has been declared incompetent or partially capable of judicial procedure;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Who has deprived of the right to hold a post and / or a post of civil service by a court decision;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Who suffer from a disease that may interfere with the performance of his or her duties and powers;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Who was as found guilty of committing a crime, and the conviction is released from the prescribed action;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Who was prevented by compulsory military service.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attestation</a:t>
            </a:r>
            <a:endParaRPr lang="ru-RU" dirty="0"/>
          </a:p>
        </p:txBody>
      </p:sp>
      <p:grpSp>
        <p:nvGrpSpPr>
          <p:cNvPr id="4" name="Organization Chart 7"/>
          <p:cNvGrpSpPr>
            <a:grpSpLocks noChangeAspect="1"/>
          </p:cNvGrpSpPr>
          <p:nvPr/>
        </p:nvGrpSpPr>
        <p:grpSpPr bwMode="auto">
          <a:xfrm>
            <a:off x="609600" y="1676400"/>
            <a:ext cx="7772400" cy="4114800"/>
            <a:chOff x="745" y="1271"/>
            <a:chExt cx="3024" cy="1584"/>
          </a:xfrm>
        </p:grpSpPr>
        <p:cxnSp>
          <p:nvCxnSpPr>
            <p:cNvPr id="1028" name="_s1028"/>
            <p:cNvCxnSpPr>
              <a:cxnSpLocks noChangeShapeType="1"/>
              <a:stCxn id="17" idx="1"/>
              <a:endCxn id="13" idx="2"/>
            </p:cNvCxnSpPr>
            <p:nvPr/>
          </p:nvCxnSpPr>
          <p:spPr bwMode="auto">
            <a:xfrm rot="10800000">
              <a:off x="2761" y="1996"/>
              <a:ext cx="138" cy="715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  <a:stCxn id="16" idx="1"/>
              <a:endCxn id="13" idx="2"/>
            </p:cNvCxnSpPr>
            <p:nvPr/>
          </p:nvCxnSpPr>
          <p:spPr bwMode="auto">
            <a:xfrm rot="10800000">
              <a:off x="2761" y="1996"/>
              <a:ext cx="138" cy="283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0" name="_s1030"/>
            <p:cNvCxnSpPr>
              <a:cxnSpLocks noChangeShapeType="1"/>
              <a:stCxn id="14" idx="3"/>
              <a:endCxn id="12" idx="2"/>
            </p:cNvCxnSpPr>
            <p:nvPr/>
          </p:nvCxnSpPr>
          <p:spPr bwMode="auto">
            <a:xfrm flipV="1">
              <a:off x="1615" y="1996"/>
              <a:ext cx="138" cy="283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2" name="_s1032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5400000" flipH="1">
              <a:off x="2442" y="1379"/>
              <a:ext cx="134" cy="504"/>
            </a:xfrm>
            <a:prstGeom prst="bentConnector3">
              <a:avLst>
                <a:gd name="adj1" fmla="val 33028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3" name="_s1033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938" y="1379"/>
              <a:ext cx="134" cy="504"/>
            </a:xfrm>
            <a:prstGeom prst="bentConnector3">
              <a:avLst>
                <a:gd name="adj1" fmla="val 33028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11" name="_s1034"/>
            <p:cNvSpPr>
              <a:spLocks noChangeArrowheads="1"/>
            </p:cNvSpPr>
            <p:nvPr/>
          </p:nvSpPr>
          <p:spPr bwMode="auto">
            <a:xfrm>
              <a:off x="1825" y="1271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 dirty="0" smtClean="0"/>
                <a:t>Attestation</a:t>
              </a:r>
              <a:endPara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_s1035"/>
            <p:cNvSpPr>
              <a:spLocks noChangeArrowheads="1"/>
            </p:cNvSpPr>
            <p:nvPr/>
          </p:nvSpPr>
          <p:spPr bwMode="auto">
            <a:xfrm>
              <a:off x="1321" y="1703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 smtClean="0"/>
                <a:t>Documentary</a:t>
              </a:r>
              <a:endPara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_s1036"/>
            <p:cNvSpPr>
              <a:spLocks noChangeArrowheads="1"/>
            </p:cNvSpPr>
            <p:nvPr/>
          </p:nvSpPr>
          <p:spPr bwMode="auto">
            <a:xfrm>
              <a:off x="2329" y="1703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 smtClean="0"/>
                <a:t>Testing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 smtClean="0"/>
                <a:t>and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 smtClean="0"/>
                <a:t>  interview</a:t>
              </a:r>
              <a:endPara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_s1037"/>
            <p:cNvSpPr>
              <a:spLocks noChangeArrowheads="1"/>
            </p:cNvSpPr>
            <p:nvPr/>
          </p:nvSpPr>
          <p:spPr bwMode="auto">
            <a:xfrm>
              <a:off x="745" y="2135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 smtClean="0"/>
                <a:t>Corresponds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 smtClean="0"/>
                <a:t>this post</a:t>
              </a:r>
              <a:endPara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_s1039"/>
            <p:cNvSpPr>
              <a:spLocks noChangeArrowheads="1"/>
            </p:cNvSpPr>
            <p:nvPr/>
          </p:nvSpPr>
          <p:spPr bwMode="auto">
            <a:xfrm>
              <a:off x="2905" y="2135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 smtClean="0"/>
                <a:t>Corresponds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 smtClean="0"/>
                <a:t>this post</a:t>
              </a:r>
              <a:endParaRPr lang="ru-RU" sz="1600" b="1" i="1" dirty="0" smtClean="0"/>
            </a:p>
          </p:txBody>
        </p:sp>
        <p:sp>
          <p:nvSpPr>
            <p:cNvPr id="17" name="_s1040"/>
            <p:cNvSpPr>
              <a:spLocks noChangeArrowheads="1"/>
            </p:cNvSpPr>
            <p:nvPr/>
          </p:nvSpPr>
          <p:spPr bwMode="auto">
            <a:xfrm>
              <a:off x="2905" y="2567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 smtClean="0"/>
                <a:t>Not to corresponds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 smtClean="0"/>
                <a:t>this post</a:t>
              </a:r>
              <a:endParaRPr lang="ru-RU" sz="1600" b="1" i="1" dirty="0" smtClean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/>
              <a:t>Thanks for attention</a:t>
            </a:r>
            <a:endParaRPr lang="ru-RU" sz="4000" b="1" i="1" dirty="0"/>
          </a:p>
        </p:txBody>
      </p:sp>
      <p:pic>
        <p:nvPicPr>
          <p:cNvPr id="1026" name="Picture 2" descr="C:\Users\a.tumanyan\Desktop\level-up-how-to-achieve-hadoop-acceleration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057400"/>
            <a:ext cx="261937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Administrative division of the Republic of Armenia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territory of the Republic of Armenia is composed of ten </a:t>
            </a:r>
            <a:r>
              <a:rPr lang="en-US" i="1" dirty="0" err="1" smtClean="0"/>
              <a:t>marzes</a:t>
            </a:r>
            <a:r>
              <a:rPr lang="en-US" i="1" dirty="0" smtClean="0"/>
              <a:t> (regions) and Yerevan city</a:t>
            </a:r>
            <a:endParaRPr lang="ru-RU" i="1" dirty="0"/>
          </a:p>
        </p:txBody>
      </p:sp>
      <p:sp>
        <p:nvSpPr>
          <p:cNvPr id="7" name="Rectangle 6"/>
          <p:cNvSpPr/>
          <p:nvPr/>
        </p:nvSpPr>
        <p:spPr>
          <a:xfrm>
            <a:off x="304800" y="3429000"/>
            <a:ext cx="190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 tooltip="Aragatsotn Province"/>
              </a:rPr>
              <a:t>Aragatsotn</a:t>
            </a:r>
            <a:endParaRPr lang="en-US" dirty="0" smtClean="0"/>
          </a:p>
          <a:p>
            <a:r>
              <a:rPr lang="en-US" dirty="0" smtClean="0">
                <a:hlinkClick r:id="rId3" tooltip="Ararat Province"/>
              </a:rPr>
              <a:t>Ararat</a:t>
            </a:r>
            <a:endParaRPr lang="en-US" dirty="0" smtClean="0"/>
          </a:p>
          <a:p>
            <a:r>
              <a:rPr lang="en-US" dirty="0" err="1" smtClean="0">
                <a:hlinkClick r:id="rId4" tooltip="Armavir Province"/>
              </a:rPr>
              <a:t>Armavir</a:t>
            </a:r>
            <a:endParaRPr lang="en-US" dirty="0" smtClean="0"/>
          </a:p>
          <a:p>
            <a:r>
              <a:rPr lang="en-US" dirty="0" err="1" smtClean="0">
                <a:hlinkClick r:id="rId5" tooltip="Gegharkunik Province"/>
              </a:rPr>
              <a:t>Gegharkunik</a:t>
            </a:r>
            <a:endParaRPr lang="en-US" dirty="0" smtClean="0"/>
          </a:p>
          <a:p>
            <a:r>
              <a:rPr lang="en-US" dirty="0" err="1" smtClean="0">
                <a:hlinkClick r:id="rId6" tooltip="Kotayk Province"/>
              </a:rPr>
              <a:t>Kotayk</a:t>
            </a:r>
            <a:endParaRPr lang="en-US" dirty="0" smtClean="0"/>
          </a:p>
          <a:p>
            <a:r>
              <a:rPr lang="en-US" dirty="0" smtClean="0">
                <a:hlinkClick r:id="rId7" tooltip="Lori Province"/>
              </a:rPr>
              <a:t>Lori</a:t>
            </a:r>
            <a:endParaRPr lang="en-US" dirty="0" smtClean="0"/>
          </a:p>
          <a:p>
            <a:r>
              <a:rPr lang="en-US" dirty="0" err="1" smtClean="0">
                <a:hlinkClick r:id="rId8" tooltip="Shirak Province"/>
              </a:rPr>
              <a:t>Shirak</a:t>
            </a:r>
            <a:endParaRPr lang="en-US" dirty="0" smtClean="0"/>
          </a:p>
          <a:p>
            <a:r>
              <a:rPr lang="en-US" dirty="0" err="1" smtClean="0">
                <a:hlinkClick r:id="rId9" tooltip="Syunik Province"/>
              </a:rPr>
              <a:t>Syunik</a:t>
            </a:r>
            <a:endParaRPr lang="en-US" dirty="0" smtClean="0"/>
          </a:p>
          <a:p>
            <a:r>
              <a:rPr lang="en-US" dirty="0" err="1" smtClean="0">
                <a:hlinkClick r:id="rId10" tooltip="Tavush Province"/>
              </a:rPr>
              <a:t>Tavush</a:t>
            </a:r>
            <a:endParaRPr lang="en-US" dirty="0" smtClean="0"/>
          </a:p>
          <a:p>
            <a:r>
              <a:rPr lang="en-US" u="sng" dirty="0" err="1" smtClean="0">
                <a:hlinkClick r:id="rId11" tooltip="Vayots Dzor Province"/>
              </a:rPr>
              <a:t>Vayots</a:t>
            </a:r>
            <a:r>
              <a:rPr lang="en-US" u="sng" dirty="0" smtClean="0">
                <a:hlinkClick r:id="rId11" tooltip="Vayots Dzor Province"/>
              </a:rPr>
              <a:t> </a:t>
            </a:r>
            <a:r>
              <a:rPr lang="en-US" u="sng" dirty="0" err="1" smtClean="0">
                <a:hlinkClick r:id="rId11" tooltip="Vayots Dzor Province"/>
              </a:rPr>
              <a:t>Dzor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352800" y="4343400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 tooltip="Yerevan"/>
              </a:rPr>
              <a:t>Yerevan</a:t>
            </a:r>
            <a:endParaRPr lang="en-US" dirty="0"/>
          </a:p>
        </p:txBody>
      </p:sp>
      <p:pic>
        <p:nvPicPr>
          <p:cNvPr id="9" name="Picture 2" descr="map_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2980944"/>
            <a:ext cx="3200400" cy="325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9600" y="236220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Marz</a:t>
            </a:r>
            <a:r>
              <a:rPr lang="en-US" dirty="0" smtClean="0"/>
              <a:t> governors implement the regional policy of the government. They coordinate the activities of local branches of the executive authority, except as otherwise specified by law.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Legislative system in the field of territorial management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 Constitution of the Republic of Armenia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Law of the RA “On Local Self Government in the City of Yerevan’’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Law of the </a:t>
            </a:r>
            <a:r>
              <a:rPr lang="en-US" b="1" dirty="0" err="1" smtClean="0"/>
              <a:t>RA“On</a:t>
            </a:r>
            <a:r>
              <a:rPr lang="en-US" b="1" dirty="0" smtClean="0"/>
              <a:t> Local Self-Government” ( Regions)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Law of the </a:t>
            </a:r>
            <a:r>
              <a:rPr lang="en-US" b="1" dirty="0" err="1" smtClean="0"/>
              <a:t>RA“On</a:t>
            </a:r>
            <a:r>
              <a:rPr lang="en-US" b="1" dirty="0" smtClean="0"/>
              <a:t> Municipal Service”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Law of the </a:t>
            </a:r>
            <a:r>
              <a:rPr lang="en-US" b="1" dirty="0" err="1" smtClean="0"/>
              <a:t>RA“On</a:t>
            </a:r>
            <a:r>
              <a:rPr lang="en-US" b="1" dirty="0" smtClean="0"/>
              <a:t> Local Referenda”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 </a:t>
            </a:r>
            <a:r>
              <a:rPr lang="en-US" b="1" dirty="0" smtClean="0"/>
              <a:t>RA President’s decree “On public administration in the </a:t>
            </a:r>
            <a:r>
              <a:rPr lang="en-US" b="1" dirty="0" err="1" smtClean="0"/>
              <a:t>marzes</a:t>
            </a:r>
            <a:r>
              <a:rPr lang="en-US" b="1" dirty="0" smtClean="0"/>
              <a:t> of the Republic of Armenia” </a:t>
            </a:r>
          </a:p>
          <a:p>
            <a:r>
              <a:rPr lang="en-US" dirty="0" smtClean="0"/>
              <a:t>  </a:t>
            </a:r>
          </a:p>
          <a:p>
            <a:r>
              <a:rPr lang="en-US" i="1" dirty="0" smtClean="0"/>
              <a:t>Armenia ratified European Charter of Local Self-Government in 2002</a:t>
            </a:r>
          </a:p>
          <a:p>
            <a:r>
              <a:rPr lang="en-US" dirty="0" smtClean="0"/>
              <a:t>                       …..and other legal acts</a:t>
            </a:r>
            <a:endParaRPr lang="en-US" b="1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/>
          <a:lstStyle/>
          <a:p>
            <a:r>
              <a:rPr lang="en-US" dirty="0" smtClean="0"/>
              <a:t>Governmental Reforms of Armenia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2133600" y="1676400"/>
            <a:ext cx="609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Consolidation process of Armenian communities </a:t>
            </a:r>
            <a:endParaRPr lang="ru-RU" b="1" i="1" dirty="0"/>
          </a:p>
        </p:txBody>
      </p:sp>
      <p:graphicFrame>
        <p:nvGraphicFramePr>
          <p:cNvPr id="4" name="Diagram 10"/>
          <p:cNvGraphicFramePr/>
          <p:nvPr>
            <p:extLst>
              <p:ext uri="{D42A27DB-BD31-4B8C-83A1-F6EECF244321}">
                <p14:modId xmlns="" xmlns:p14="http://schemas.microsoft.com/office/powerpoint/2010/main" val="918080802"/>
              </p:ext>
            </p:extLst>
          </p:nvPr>
        </p:nvGraphicFramePr>
        <p:xfrm>
          <a:off x="5257800" y="2819400"/>
          <a:ext cx="3490906" cy="272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0"/>
            <a:ext cx="5250180" cy="366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local self-government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2895600" y="1676400"/>
            <a:ext cx="34290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self-governing bodies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228600" y="3048000"/>
            <a:ext cx="29718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council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048000"/>
            <a:ext cx="28194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leader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Straight Arrow Connector 10"/>
          <p:cNvCxnSpPr>
            <a:stCxn id="6" idx="2"/>
            <a:endCxn id="8" idx="0"/>
          </p:cNvCxnSpPr>
          <p:nvPr/>
        </p:nvCxnSpPr>
        <p:spPr>
          <a:xfrm flipH="1">
            <a:off x="1714500" y="2057400"/>
            <a:ext cx="2895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9" idx="0"/>
          </p:cNvCxnSpPr>
          <p:nvPr/>
        </p:nvCxnSpPr>
        <p:spPr>
          <a:xfrm>
            <a:off x="4610100" y="2057400"/>
            <a:ext cx="2895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000" y="41910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Local self-governing bodies are elected for a five-year term in the communities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Elections </a:t>
            </a:r>
            <a:r>
              <a:rPr lang="en-US" dirty="0" smtClean="0"/>
              <a:t>in local self-governing bodies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762000" y="2286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Community council    </a:t>
            </a:r>
            <a:r>
              <a:rPr lang="en-US" i="1" dirty="0" smtClean="0"/>
              <a:t>elected representative body</a:t>
            </a:r>
            <a:endParaRPr lang="ru-RU" i="1" dirty="0"/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community leader </a:t>
            </a:r>
            <a:r>
              <a:rPr lang="en-US" dirty="0" smtClean="0"/>
              <a:t>(in the urban community, the mayor, the community head in </a:t>
            </a:r>
            <a:r>
              <a:rPr lang="en-US" dirty="0" err="1" smtClean="0"/>
              <a:t>Yerevan's</a:t>
            </a:r>
            <a:r>
              <a:rPr lang="en-US" dirty="0" smtClean="0"/>
              <a:t> community, and the village mayor in the village community)       </a:t>
            </a:r>
            <a:r>
              <a:rPr lang="en-US" i="1" dirty="0" smtClean="0"/>
              <a:t>elected executive body of the community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</a:t>
            </a:r>
            <a:r>
              <a:rPr lang="en-US" smtClean="0"/>
              <a:t>Human Resources</a:t>
            </a:r>
            <a:endParaRPr lang="ru-RU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524000"/>
          <a:ext cx="804068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Service</a:t>
            </a:r>
            <a:endParaRPr lang="ru-RU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62000" y="1447800"/>
            <a:ext cx="7793038" cy="381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Classification of positive community services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Organization Chart 7"/>
          <p:cNvGrpSpPr>
            <a:grpSpLocks noChangeAspect="1"/>
          </p:cNvGrpSpPr>
          <p:nvPr/>
        </p:nvGrpSpPr>
        <p:grpSpPr bwMode="auto">
          <a:xfrm>
            <a:off x="381000" y="2209800"/>
            <a:ext cx="8382000" cy="3886200"/>
            <a:chOff x="745" y="1271"/>
            <a:chExt cx="3744" cy="2016"/>
          </a:xfrm>
        </p:grpSpPr>
        <p:cxnSp>
          <p:nvCxnSpPr>
            <p:cNvPr id="1028" name="_s1028"/>
            <p:cNvCxnSpPr>
              <a:cxnSpLocks noChangeShapeType="1"/>
              <a:stCxn id="30" idx="3"/>
              <a:endCxn id="21" idx="2"/>
            </p:cNvCxnSpPr>
            <p:nvPr/>
          </p:nvCxnSpPr>
          <p:spPr bwMode="auto">
            <a:xfrm flipV="1">
              <a:off x="3919" y="1997"/>
              <a:ext cx="138" cy="1146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  <a:stCxn id="29" idx="3"/>
              <a:endCxn id="21" idx="2"/>
            </p:cNvCxnSpPr>
            <p:nvPr/>
          </p:nvCxnSpPr>
          <p:spPr bwMode="auto">
            <a:xfrm flipV="1">
              <a:off x="3919" y="1997"/>
              <a:ext cx="138" cy="714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0" name="_s1030"/>
            <p:cNvCxnSpPr>
              <a:cxnSpLocks noChangeShapeType="1"/>
              <a:stCxn id="28" idx="3"/>
              <a:endCxn id="21" idx="2"/>
            </p:cNvCxnSpPr>
            <p:nvPr/>
          </p:nvCxnSpPr>
          <p:spPr bwMode="auto">
            <a:xfrm flipV="1">
              <a:off x="3919" y="1997"/>
              <a:ext cx="138" cy="282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1" name="_s1031"/>
            <p:cNvCxnSpPr>
              <a:cxnSpLocks noChangeShapeType="1"/>
              <a:stCxn id="27" idx="3"/>
              <a:endCxn id="20" idx="2"/>
            </p:cNvCxnSpPr>
            <p:nvPr/>
          </p:nvCxnSpPr>
          <p:spPr bwMode="auto">
            <a:xfrm flipV="1">
              <a:off x="2768" y="1997"/>
              <a:ext cx="137" cy="1146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2" name="_s1032"/>
            <p:cNvCxnSpPr>
              <a:cxnSpLocks noChangeShapeType="1"/>
              <a:stCxn id="26" idx="3"/>
              <a:endCxn id="20" idx="2"/>
            </p:cNvCxnSpPr>
            <p:nvPr/>
          </p:nvCxnSpPr>
          <p:spPr bwMode="auto">
            <a:xfrm flipV="1">
              <a:off x="2768" y="1997"/>
              <a:ext cx="137" cy="714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3" name="_s1033"/>
            <p:cNvCxnSpPr>
              <a:cxnSpLocks noChangeShapeType="1"/>
              <a:stCxn id="25" idx="3"/>
              <a:endCxn id="20" idx="2"/>
            </p:cNvCxnSpPr>
            <p:nvPr/>
          </p:nvCxnSpPr>
          <p:spPr bwMode="auto">
            <a:xfrm flipV="1">
              <a:off x="2768" y="1997"/>
              <a:ext cx="137" cy="282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4" name="_s1034"/>
            <p:cNvCxnSpPr>
              <a:cxnSpLocks noChangeShapeType="1"/>
              <a:stCxn id="24" idx="3"/>
              <a:endCxn id="19" idx="2"/>
            </p:cNvCxnSpPr>
            <p:nvPr/>
          </p:nvCxnSpPr>
          <p:spPr bwMode="auto">
            <a:xfrm flipV="1">
              <a:off x="1615" y="1997"/>
              <a:ext cx="138" cy="1146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5" name="_s1035"/>
            <p:cNvCxnSpPr>
              <a:cxnSpLocks noChangeShapeType="1"/>
              <a:stCxn id="23" idx="3"/>
              <a:endCxn id="19" idx="2"/>
            </p:cNvCxnSpPr>
            <p:nvPr/>
          </p:nvCxnSpPr>
          <p:spPr bwMode="auto">
            <a:xfrm flipV="1">
              <a:off x="1615" y="1997"/>
              <a:ext cx="138" cy="714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6" name="_s1036"/>
            <p:cNvCxnSpPr>
              <a:cxnSpLocks noChangeShapeType="1"/>
              <a:stCxn id="22" idx="3"/>
              <a:endCxn id="19" idx="2"/>
            </p:cNvCxnSpPr>
            <p:nvPr/>
          </p:nvCxnSpPr>
          <p:spPr bwMode="auto">
            <a:xfrm flipV="1">
              <a:off x="1615" y="1997"/>
              <a:ext cx="138" cy="282"/>
            </a:xfrm>
            <a:prstGeom prst="bentConnector2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7" name="_s1037"/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rot="5400000" flipH="1">
              <a:off x="3415" y="1055"/>
              <a:ext cx="132" cy="1152"/>
            </a:xfrm>
            <a:prstGeom prst="bentConnector3">
              <a:avLst>
                <a:gd name="adj1" fmla="val 37500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1038" name="_s1038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rot="16200000">
              <a:off x="2840" y="1630"/>
              <a:ext cx="132" cy="1"/>
            </a:xfrm>
            <a:prstGeom prst="straightConnector1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039" name="_s1039"/>
            <p:cNvCxnSpPr>
              <a:cxnSpLocks noChangeShapeType="1"/>
              <a:stCxn id="19" idx="0"/>
              <a:endCxn id="18" idx="2"/>
            </p:cNvCxnSpPr>
            <p:nvPr/>
          </p:nvCxnSpPr>
          <p:spPr bwMode="auto">
            <a:xfrm rot="16200000">
              <a:off x="2263" y="1055"/>
              <a:ext cx="132" cy="1152"/>
            </a:xfrm>
            <a:prstGeom prst="bentConnector3">
              <a:avLst>
                <a:gd name="adj1" fmla="val 37500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cxnSp>
        <p:sp>
          <p:nvSpPr>
            <p:cNvPr id="18" name="_s1040"/>
            <p:cNvSpPr>
              <a:spLocks noChangeArrowheads="1"/>
            </p:cNvSpPr>
            <p:nvPr/>
          </p:nvSpPr>
          <p:spPr bwMode="auto">
            <a:xfrm>
              <a:off x="2473" y="1271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Community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 Service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 Positions</a:t>
              </a:r>
              <a:endPara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_s1041"/>
            <p:cNvSpPr>
              <a:spLocks noChangeArrowheads="1"/>
            </p:cNvSpPr>
            <p:nvPr/>
          </p:nvSpPr>
          <p:spPr bwMode="auto">
            <a:xfrm>
              <a:off x="1321" y="1703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General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Positions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Group</a:t>
              </a:r>
              <a:endPara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_s1042"/>
            <p:cNvSpPr>
              <a:spLocks noChangeArrowheads="1"/>
            </p:cNvSpPr>
            <p:nvPr/>
          </p:nvSpPr>
          <p:spPr bwMode="auto">
            <a:xfrm>
              <a:off x="2473" y="1703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leading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position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Group</a:t>
              </a:r>
              <a:endParaRPr lang="ru-RU" sz="1200" b="1" i="1" dirty="0" smtClean="0"/>
            </a:p>
          </p:txBody>
        </p:sp>
        <p:sp>
          <p:nvSpPr>
            <p:cNvPr id="21" name="_s1043"/>
            <p:cNvSpPr>
              <a:spLocks noChangeArrowheads="1"/>
            </p:cNvSpPr>
            <p:nvPr/>
          </p:nvSpPr>
          <p:spPr bwMode="auto">
            <a:xfrm>
              <a:off x="3625" y="1703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b="1" i="1" dirty="0" smtClean="0"/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Junior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Positions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 smtClean="0"/>
                <a:t>Group</a:t>
              </a:r>
              <a:endParaRPr lang="ru-RU" sz="1200" b="1" i="1" dirty="0" smtClean="0"/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ide Latin" pitchFamily="18" charset="0"/>
              </a:endParaRPr>
            </a:p>
          </p:txBody>
        </p:sp>
        <p:sp>
          <p:nvSpPr>
            <p:cNvPr id="22" name="_s1044"/>
            <p:cNvSpPr>
              <a:spLocks noChangeArrowheads="1"/>
            </p:cNvSpPr>
            <p:nvPr/>
          </p:nvSpPr>
          <p:spPr bwMode="auto">
            <a:xfrm>
              <a:off x="745" y="2135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1st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subgroup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ide Latin" pitchFamily="18" charset="0"/>
              </a:endParaRPr>
            </a:p>
          </p:txBody>
        </p:sp>
        <p:sp>
          <p:nvSpPr>
            <p:cNvPr id="23" name="_s1045"/>
            <p:cNvSpPr>
              <a:spLocks noChangeArrowheads="1"/>
            </p:cNvSpPr>
            <p:nvPr/>
          </p:nvSpPr>
          <p:spPr bwMode="auto">
            <a:xfrm>
              <a:off x="745" y="2567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HEA Grapalat" pitchFamily="50" charset="0"/>
                </a:rPr>
                <a:t>2nd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ide Latin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subgroup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ide Latin" pitchFamily="18" charset="0"/>
              </a:endParaRPr>
            </a:p>
          </p:txBody>
        </p:sp>
        <p:sp>
          <p:nvSpPr>
            <p:cNvPr id="24" name="_s1046"/>
            <p:cNvSpPr>
              <a:spLocks noChangeArrowheads="1"/>
            </p:cNvSpPr>
            <p:nvPr/>
          </p:nvSpPr>
          <p:spPr bwMode="auto">
            <a:xfrm>
              <a:off x="745" y="2999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HEA Grapalat" pitchFamily="50" charset="0"/>
                </a:rPr>
                <a:t>3rd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Wide Latin" pitchFamily="18" charset="0"/>
                </a:rPr>
                <a:t>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subgroup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ide Latin" pitchFamily="18" charset="0"/>
              </a:endParaRPr>
            </a:p>
          </p:txBody>
        </p:sp>
        <p:sp>
          <p:nvSpPr>
            <p:cNvPr id="25" name="_s1047"/>
            <p:cNvSpPr>
              <a:spLocks noChangeArrowheads="1"/>
            </p:cNvSpPr>
            <p:nvPr/>
          </p:nvSpPr>
          <p:spPr bwMode="auto">
            <a:xfrm>
              <a:off x="1898" y="2135"/>
              <a:ext cx="863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1st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subgroup</a:t>
              </a:r>
              <a:endParaRPr lang="ru-RU" sz="1400" b="1" dirty="0" smtClean="0">
                <a:latin typeface="Wide Latin" pitchFamily="18" charset="0"/>
              </a:endParaRPr>
            </a:p>
          </p:txBody>
        </p:sp>
        <p:sp>
          <p:nvSpPr>
            <p:cNvPr id="26" name="_s1048"/>
            <p:cNvSpPr>
              <a:spLocks noChangeArrowheads="1"/>
            </p:cNvSpPr>
            <p:nvPr/>
          </p:nvSpPr>
          <p:spPr bwMode="auto">
            <a:xfrm>
              <a:off x="1897" y="2567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2nd</a:t>
              </a:r>
              <a:endParaRPr lang="en-US" sz="1400" b="1" dirty="0" smtClean="0">
                <a:latin typeface="Wide Latin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subgroup</a:t>
              </a:r>
              <a:endParaRPr lang="ru-RU" sz="1400" b="1" dirty="0" smtClean="0">
                <a:latin typeface="Wide Latin" pitchFamily="18" charset="0"/>
              </a:endParaRPr>
            </a:p>
          </p:txBody>
        </p:sp>
        <p:sp>
          <p:nvSpPr>
            <p:cNvPr id="27" name="_s1049"/>
            <p:cNvSpPr>
              <a:spLocks noChangeArrowheads="1"/>
            </p:cNvSpPr>
            <p:nvPr/>
          </p:nvSpPr>
          <p:spPr bwMode="auto">
            <a:xfrm>
              <a:off x="1898" y="2999"/>
              <a:ext cx="863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3rd</a:t>
              </a:r>
              <a:r>
                <a:rPr lang="en-US" sz="1400" b="1" dirty="0" smtClean="0">
                  <a:latin typeface="Wide Latin" pitchFamily="18" charset="0"/>
                </a:rPr>
                <a:t>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subgroup</a:t>
              </a:r>
              <a:endParaRPr lang="ru-RU" sz="1400" b="1" dirty="0" smtClean="0">
                <a:latin typeface="Wide Latin" pitchFamily="18" charset="0"/>
              </a:endParaRPr>
            </a:p>
          </p:txBody>
        </p:sp>
        <p:sp>
          <p:nvSpPr>
            <p:cNvPr id="28" name="_s1050"/>
            <p:cNvSpPr>
              <a:spLocks noChangeArrowheads="1"/>
            </p:cNvSpPr>
            <p:nvPr/>
          </p:nvSpPr>
          <p:spPr bwMode="auto">
            <a:xfrm>
              <a:off x="3050" y="2135"/>
              <a:ext cx="863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1st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subgroup</a:t>
              </a:r>
              <a:endParaRPr lang="ru-RU" sz="1400" b="1" dirty="0" smtClean="0">
                <a:latin typeface="Wide Latin" pitchFamily="18" charset="0"/>
              </a:endParaRPr>
            </a:p>
          </p:txBody>
        </p:sp>
        <p:sp>
          <p:nvSpPr>
            <p:cNvPr id="29" name="_s1051"/>
            <p:cNvSpPr>
              <a:spLocks noChangeArrowheads="1"/>
            </p:cNvSpPr>
            <p:nvPr/>
          </p:nvSpPr>
          <p:spPr bwMode="auto">
            <a:xfrm>
              <a:off x="3049" y="2567"/>
              <a:ext cx="864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2nd</a:t>
              </a:r>
              <a:endParaRPr lang="en-US" sz="1400" b="1" dirty="0" smtClean="0">
                <a:latin typeface="Wide Latin" pitchFamily="18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subgroup</a:t>
              </a:r>
              <a:endParaRPr lang="ru-RU" sz="1400" b="1" dirty="0" smtClean="0">
                <a:latin typeface="Wide Latin" pitchFamily="18" charset="0"/>
              </a:endParaRPr>
            </a:p>
          </p:txBody>
        </p:sp>
        <p:sp>
          <p:nvSpPr>
            <p:cNvPr id="30" name="_s1052"/>
            <p:cNvSpPr>
              <a:spLocks noChangeArrowheads="1"/>
            </p:cNvSpPr>
            <p:nvPr/>
          </p:nvSpPr>
          <p:spPr bwMode="auto">
            <a:xfrm>
              <a:off x="3050" y="2999"/>
              <a:ext cx="863" cy="288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3rd</a:t>
              </a:r>
              <a:r>
                <a:rPr lang="en-US" sz="1400" b="1" dirty="0" smtClean="0">
                  <a:latin typeface="Wide Latin" pitchFamily="18" charset="0"/>
                </a:rPr>
                <a:t> </a:t>
              </a: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GHEA Grapalat" pitchFamily="50" charset="0"/>
                </a:rPr>
                <a:t>subgroup</a:t>
              </a:r>
              <a:endParaRPr lang="ru-RU" sz="1400" b="1" dirty="0" smtClean="0">
                <a:latin typeface="Wide Latin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be a community servant?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Who satisfies the requirements of the community service position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Who knows the Armenian language?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Who is 18 years old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Who is citizens of the Republic of Armenia</a:t>
            </a:r>
          </a:p>
          <a:p>
            <a:r>
              <a:rPr lang="en-US" i="1" dirty="0" smtClean="0"/>
              <a:t>              </a:t>
            </a:r>
          </a:p>
          <a:p>
            <a:r>
              <a:rPr lang="en-US" i="1" dirty="0" smtClean="0"/>
              <a:t>                      ….irrespective of nationality, race, nationality, religion, political or other opinion, social origin, property or other status.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264</TotalTime>
  <Words>399</Words>
  <Application>Microsoft Office PowerPoint</Application>
  <PresentationFormat>On-screen Show (4:3)</PresentationFormat>
  <Paragraphs>120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Local Self-Government In the Republic of Armenia</vt:lpstr>
      <vt:lpstr>Administrative division of the Republic of Armenia</vt:lpstr>
      <vt:lpstr>Legislative system in the field of territorial management</vt:lpstr>
      <vt:lpstr>Governmental Reforms of Armenia</vt:lpstr>
      <vt:lpstr>Management of local self-government</vt:lpstr>
      <vt:lpstr>Elections in local self-governing bodies</vt:lpstr>
      <vt:lpstr>Management of Human Resources</vt:lpstr>
      <vt:lpstr>Community Service</vt:lpstr>
      <vt:lpstr>Who can be a community servant?</vt:lpstr>
      <vt:lpstr>Who cannot be a community servant?</vt:lpstr>
      <vt:lpstr>Types of attestation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h.batikyan</dc:creator>
  <cp:lastModifiedBy>h.batikyan</cp:lastModifiedBy>
  <cp:revision>62</cp:revision>
  <dcterms:created xsi:type="dcterms:W3CDTF">2017-08-31T04:35:18Z</dcterms:created>
  <dcterms:modified xsi:type="dcterms:W3CDTF">2017-09-04T04:42:37Z</dcterms:modified>
</cp:coreProperties>
</file>