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21"/>
  </p:notesMasterIdLst>
  <p:handoutMasterIdLst>
    <p:handoutMasterId r:id="rId22"/>
  </p:handoutMasterIdLst>
  <p:sldIdLst>
    <p:sldId id="541" r:id="rId2"/>
    <p:sldId id="613" r:id="rId3"/>
    <p:sldId id="556" r:id="rId4"/>
    <p:sldId id="557" r:id="rId5"/>
    <p:sldId id="607" r:id="rId6"/>
    <p:sldId id="608" r:id="rId7"/>
    <p:sldId id="614" r:id="rId8"/>
    <p:sldId id="559" r:id="rId9"/>
    <p:sldId id="610" r:id="rId10"/>
    <p:sldId id="618" r:id="rId11"/>
    <p:sldId id="560" r:id="rId12"/>
    <p:sldId id="611" r:id="rId13"/>
    <p:sldId id="593" r:id="rId14"/>
    <p:sldId id="612" r:id="rId15"/>
    <p:sldId id="619" r:id="rId16"/>
    <p:sldId id="615" r:id="rId17"/>
    <p:sldId id="616" r:id="rId18"/>
    <p:sldId id="617" r:id="rId19"/>
    <p:sldId id="602" r:id="rId20"/>
  </p:sldIdLst>
  <p:sldSz cx="9144000" cy="6858000" type="screen4x3"/>
  <p:notesSz cx="9799638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2122">
          <p15:clr>
            <a:srgbClr val="A4A3A4"/>
          </p15:clr>
        </p15:guide>
        <p15:guide id="4" pos="308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E99C11"/>
    <a:srgbClr val="CC0000"/>
    <a:srgbClr val="CC3300"/>
    <a:srgbClr val="F4D790"/>
    <a:srgbClr val="F9DFAB"/>
    <a:srgbClr val="EFC65F"/>
    <a:srgbClr val="000099"/>
    <a:srgbClr val="003399"/>
    <a:srgbClr val="4E3D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8914" autoAdjust="0"/>
  </p:normalViewPr>
  <p:slideViewPr>
    <p:cSldViewPr>
      <p:cViewPr>
        <p:scale>
          <a:sx n="106" d="100"/>
          <a:sy n="106" d="100"/>
        </p:scale>
        <p:origin x="-72" y="1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632" y="-90"/>
      </p:cViewPr>
      <p:guideLst>
        <p:guide orient="horz" pos="3087"/>
        <p:guide orient="horz" pos="2122"/>
        <p:guide pos="2122"/>
        <p:guide pos="308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09020-7B10-4A12-AC6B-27E135CD95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34F1F16-8520-48D9-B6C1-DF73227C558C}">
      <dgm:prSet/>
      <dgm:spPr/>
      <dgm:t>
        <a:bodyPr/>
        <a:lstStyle/>
        <a:p>
          <a:pPr rtl="0"/>
          <a:r>
            <a:rPr lang="en-US" b="1" dirty="0" smtClean="0"/>
            <a:t>Organized on a </a:t>
          </a:r>
          <a:r>
            <a:rPr lang="ro-RO" b="1" smtClean="0"/>
            <a:t>biannuall</a:t>
          </a:r>
          <a:r>
            <a:rPr lang="en-US" b="1" dirty="0" smtClean="0"/>
            <a:t>y basis</a:t>
          </a:r>
          <a:endParaRPr lang="ro-RO" dirty="0"/>
        </a:p>
      </dgm:t>
    </dgm:pt>
    <dgm:pt modelId="{B418C3BD-BDDA-4F98-8365-8A11906289A9}" type="parTrans" cxnId="{E4BEEC5C-B55E-4785-BD9A-8D24FF8D1A6B}">
      <dgm:prSet/>
      <dgm:spPr/>
      <dgm:t>
        <a:bodyPr/>
        <a:lstStyle/>
        <a:p>
          <a:endParaRPr lang="ro-RO"/>
        </a:p>
      </dgm:t>
    </dgm:pt>
    <dgm:pt modelId="{9C4572B9-5D6B-4A9E-B96D-8D561F11D087}" type="sibTrans" cxnId="{E4BEEC5C-B55E-4785-BD9A-8D24FF8D1A6B}">
      <dgm:prSet/>
      <dgm:spPr/>
      <dgm:t>
        <a:bodyPr/>
        <a:lstStyle/>
        <a:p>
          <a:endParaRPr lang="ro-RO"/>
        </a:p>
      </dgm:t>
    </dgm:pt>
    <dgm:pt modelId="{CDEDFEF8-9122-474C-A5FE-83C239C8A1C2}">
      <dgm:prSet/>
      <dgm:spPr/>
      <dgm:t>
        <a:bodyPr/>
        <a:lstStyle/>
        <a:p>
          <a:pPr rtl="0"/>
          <a:r>
            <a:rPr lang="en-US" b="1" dirty="0" smtClean="0"/>
            <a:t>It provides the assessment of the public authority unit and not of the civil servant </a:t>
          </a:r>
          <a:endParaRPr lang="ro-RO" dirty="0"/>
        </a:p>
      </dgm:t>
    </dgm:pt>
    <dgm:pt modelId="{91632885-D942-43DC-B189-7B98557E85FB}" type="parTrans" cxnId="{AF552B1D-BC5B-461D-8C3A-27AB2782E38F}">
      <dgm:prSet/>
      <dgm:spPr/>
      <dgm:t>
        <a:bodyPr/>
        <a:lstStyle/>
        <a:p>
          <a:endParaRPr lang="ro-RO"/>
        </a:p>
      </dgm:t>
    </dgm:pt>
    <dgm:pt modelId="{99BB5B20-1BC1-4626-8287-5E3A214DA93D}" type="sibTrans" cxnId="{AF552B1D-BC5B-461D-8C3A-27AB2782E38F}">
      <dgm:prSet/>
      <dgm:spPr/>
      <dgm:t>
        <a:bodyPr/>
        <a:lstStyle/>
        <a:p>
          <a:endParaRPr lang="ro-RO"/>
        </a:p>
      </dgm:t>
    </dgm:pt>
    <dgm:pt modelId="{50264589-9A14-479D-BBF4-C695C5658D98}">
      <dgm:prSet/>
      <dgm:spPr/>
      <dgm:t>
        <a:bodyPr/>
        <a:lstStyle/>
        <a:p>
          <a:pPr rtl="0"/>
          <a:r>
            <a:rPr lang="en-US" b="1" dirty="0" smtClean="0"/>
            <a:t>Incentive management tool</a:t>
          </a:r>
          <a:endParaRPr lang="ro-RO" dirty="0"/>
        </a:p>
      </dgm:t>
    </dgm:pt>
    <dgm:pt modelId="{E16D7A84-4A69-4021-BE93-B6E2AD281385}" type="parTrans" cxnId="{6F2956A1-1623-47D5-B9B3-5EF09B624E91}">
      <dgm:prSet/>
      <dgm:spPr/>
      <dgm:t>
        <a:bodyPr/>
        <a:lstStyle/>
        <a:p>
          <a:endParaRPr lang="ro-RO"/>
        </a:p>
      </dgm:t>
    </dgm:pt>
    <dgm:pt modelId="{7BD01018-9AEF-4C51-9E49-6CAA89013F62}" type="sibTrans" cxnId="{6F2956A1-1623-47D5-B9B3-5EF09B624E91}">
      <dgm:prSet/>
      <dgm:spPr/>
      <dgm:t>
        <a:bodyPr/>
        <a:lstStyle/>
        <a:p>
          <a:endParaRPr lang="ro-RO"/>
        </a:p>
      </dgm:t>
    </dgm:pt>
    <dgm:pt modelId="{20066D57-4749-4971-8F40-46CDC3529BEE}" type="pres">
      <dgm:prSet presAssocID="{2C409020-7B10-4A12-AC6B-27E135CD95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1536CDE-1F7E-4BD4-899F-CCB92391CD14}" type="pres">
      <dgm:prSet presAssocID="{C34F1F16-8520-48D9-B6C1-DF73227C558C}" presName="parentText" presStyleLbl="node1" presStyleIdx="0" presStyleCnt="3" custScaleY="102896" custLinFactNeighborX="-135" custLinFactNeighborY="-15869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BFCFCB6-926E-478A-9020-ADB1AD6918FC}" type="pres">
      <dgm:prSet presAssocID="{9C4572B9-5D6B-4A9E-B96D-8D561F11D087}" presName="spacer" presStyleCnt="0"/>
      <dgm:spPr/>
    </dgm:pt>
    <dgm:pt modelId="{23500E1B-CB43-45AD-9D20-B60B57B4EE54}" type="pres">
      <dgm:prSet presAssocID="{CDEDFEF8-9122-474C-A5FE-83C239C8A1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C6D99A3-8985-4D4A-B219-A6487087C64A}" type="pres">
      <dgm:prSet presAssocID="{99BB5B20-1BC1-4626-8287-5E3A214DA93D}" presName="spacer" presStyleCnt="0"/>
      <dgm:spPr/>
    </dgm:pt>
    <dgm:pt modelId="{92051281-BB30-42D7-A9F2-8D1ABE49AABC}" type="pres">
      <dgm:prSet presAssocID="{50264589-9A14-479D-BBF4-C695C5658D98}" presName="parentText" presStyleLbl="node1" presStyleIdx="2" presStyleCnt="3" custLinFactNeighborY="-70369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9CD409CB-9952-403D-A2B0-C0EA28A06D75}" type="presOf" srcId="{C34F1F16-8520-48D9-B6C1-DF73227C558C}" destId="{F1536CDE-1F7E-4BD4-899F-CCB92391CD14}" srcOrd="0" destOrd="0" presId="urn:microsoft.com/office/officeart/2005/8/layout/vList2"/>
    <dgm:cxn modelId="{CE4F6DEA-174B-4B18-93EC-B5D6B5F85E62}" type="presOf" srcId="{50264589-9A14-479D-BBF4-C695C5658D98}" destId="{92051281-BB30-42D7-A9F2-8D1ABE49AABC}" srcOrd="0" destOrd="0" presId="urn:microsoft.com/office/officeart/2005/8/layout/vList2"/>
    <dgm:cxn modelId="{5841C4BC-7F1E-4EB0-BA1E-8F40974D442D}" type="presOf" srcId="{CDEDFEF8-9122-474C-A5FE-83C239C8A1C2}" destId="{23500E1B-CB43-45AD-9D20-B60B57B4EE54}" srcOrd="0" destOrd="0" presId="urn:microsoft.com/office/officeart/2005/8/layout/vList2"/>
    <dgm:cxn modelId="{AF552B1D-BC5B-461D-8C3A-27AB2782E38F}" srcId="{2C409020-7B10-4A12-AC6B-27E135CD95AE}" destId="{CDEDFEF8-9122-474C-A5FE-83C239C8A1C2}" srcOrd="1" destOrd="0" parTransId="{91632885-D942-43DC-B189-7B98557E85FB}" sibTransId="{99BB5B20-1BC1-4626-8287-5E3A214DA93D}"/>
    <dgm:cxn modelId="{6F2956A1-1623-47D5-B9B3-5EF09B624E91}" srcId="{2C409020-7B10-4A12-AC6B-27E135CD95AE}" destId="{50264589-9A14-479D-BBF4-C695C5658D98}" srcOrd="2" destOrd="0" parTransId="{E16D7A84-4A69-4021-BE93-B6E2AD281385}" sibTransId="{7BD01018-9AEF-4C51-9E49-6CAA89013F62}"/>
    <dgm:cxn modelId="{E4BEEC5C-B55E-4785-BD9A-8D24FF8D1A6B}" srcId="{2C409020-7B10-4A12-AC6B-27E135CD95AE}" destId="{C34F1F16-8520-48D9-B6C1-DF73227C558C}" srcOrd="0" destOrd="0" parTransId="{B418C3BD-BDDA-4F98-8365-8A11906289A9}" sibTransId="{9C4572B9-5D6B-4A9E-B96D-8D561F11D087}"/>
    <dgm:cxn modelId="{25523C7E-489B-442F-B8B1-DB2275BE866E}" type="presOf" srcId="{2C409020-7B10-4A12-AC6B-27E135CD95AE}" destId="{20066D57-4749-4971-8F40-46CDC3529BEE}" srcOrd="0" destOrd="0" presId="urn:microsoft.com/office/officeart/2005/8/layout/vList2"/>
    <dgm:cxn modelId="{D2469E89-7654-4C90-86F3-2A771A8620DB}" type="presParOf" srcId="{20066D57-4749-4971-8F40-46CDC3529BEE}" destId="{F1536CDE-1F7E-4BD4-899F-CCB92391CD14}" srcOrd="0" destOrd="0" presId="urn:microsoft.com/office/officeart/2005/8/layout/vList2"/>
    <dgm:cxn modelId="{70AD0608-16D2-4B7A-BC99-3E3E288099A6}" type="presParOf" srcId="{20066D57-4749-4971-8F40-46CDC3529BEE}" destId="{6BFCFCB6-926E-478A-9020-ADB1AD6918FC}" srcOrd="1" destOrd="0" presId="urn:microsoft.com/office/officeart/2005/8/layout/vList2"/>
    <dgm:cxn modelId="{4886EAB8-6FDE-4BEA-9622-933FECFCDEB6}" type="presParOf" srcId="{20066D57-4749-4971-8F40-46CDC3529BEE}" destId="{23500E1B-CB43-45AD-9D20-B60B57B4EE54}" srcOrd="2" destOrd="0" presId="urn:microsoft.com/office/officeart/2005/8/layout/vList2"/>
    <dgm:cxn modelId="{74926767-AE37-4209-83DD-171A962C34AA}" type="presParOf" srcId="{20066D57-4749-4971-8F40-46CDC3529BEE}" destId="{5C6D99A3-8985-4D4A-B219-A6487087C64A}" srcOrd="3" destOrd="0" presId="urn:microsoft.com/office/officeart/2005/8/layout/vList2"/>
    <dgm:cxn modelId="{E335295B-CD52-4294-99D8-B5AE06D6045B}" type="presParOf" srcId="{20066D57-4749-4971-8F40-46CDC3529BEE}" destId="{92051281-BB30-42D7-A9F2-8D1ABE49AA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94242-B77E-4B1D-8F84-1DC05320BBA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729F3C2-E700-4F9B-B248-7401B05D3AAA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/>
              </a:solidFill>
            </a:rPr>
            <a:t>Development of Annual Monitoring Plan </a:t>
          </a:r>
          <a:r>
            <a:rPr lang="ro-RO" b="1" dirty="0" smtClean="0">
              <a:solidFill>
                <a:schemeClr val="accent1"/>
              </a:solidFill>
            </a:rPr>
            <a:t>(</a:t>
          </a:r>
          <a:r>
            <a:rPr lang="en-US" b="1" dirty="0" smtClean="0">
              <a:solidFill>
                <a:schemeClr val="accent1"/>
              </a:solidFill>
            </a:rPr>
            <a:t>rotation</a:t>
          </a:r>
          <a:r>
            <a:rPr lang="ro-RO" b="1" dirty="0" smtClean="0">
              <a:solidFill>
                <a:schemeClr val="accent1"/>
              </a:solidFill>
            </a:rPr>
            <a:t>)</a:t>
          </a:r>
          <a:endParaRPr lang="ro-RO" dirty="0">
            <a:solidFill>
              <a:schemeClr val="accent1"/>
            </a:solidFill>
          </a:endParaRPr>
        </a:p>
      </dgm:t>
    </dgm:pt>
    <dgm:pt modelId="{DB04A479-A0D3-4286-AF7A-7059693E70DD}" type="parTrans" cxnId="{77AC42FC-E3F0-4D5C-BDBC-CB939BEADA4C}">
      <dgm:prSet/>
      <dgm:spPr/>
      <dgm:t>
        <a:bodyPr/>
        <a:lstStyle/>
        <a:p>
          <a:endParaRPr lang="ro-RO"/>
        </a:p>
      </dgm:t>
    </dgm:pt>
    <dgm:pt modelId="{452A2BD4-0912-4B23-83F0-A66584D8FA3B}" type="sibTrans" cxnId="{77AC42FC-E3F0-4D5C-BDBC-CB939BEADA4C}">
      <dgm:prSet/>
      <dgm:spPr/>
      <dgm:t>
        <a:bodyPr/>
        <a:lstStyle/>
        <a:p>
          <a:endParaRPr lang="ro-RO"/>
        </a:p>
      </dgm:t>
    </dgm:pt>
    <dgm:pt modelId="{4114A62F-8B50-4BC7-8873-8EC62ED836B1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/>
              </a:solidFill>
            </a:rPr>
            <a:t>Monitoring visit to the public authority</a:t>
          </a:r>
          <a:endParaRPr lang="ro-RO" dirty="0">
            <a:solidFill>
              <a:schemeClr val="accent1"/>
            </a:solidFill>
          </a:endParaRPr>
        </a:p>
      </dgm:t>
    </dgm:pt>
    <dgm:pt modelId="{6563A8E9-6710-4E59-B4E3-840B5B36F3C0}" type="parTrans" cxnId="{E5B600EF-9310-4089-8392-D0FC2A8FA4A7}">
      <dgm:prSet/>
      <dgm:spPr/>
      <dgm:t>
        <a:bodyPr/>
        <a:lstStyle/>
        <a:p>
          <a:endParaRPr lang="ro-RO"/>
        </a:p>
      </dgm:t>
    </dgm:pt>
    <dgm:pt modelId="{A789DCAE-0894-48F5-8353-5739A18B6BD6}" type="sibTrans" cxnId="{E5B600EF-9310-4089-8392-D0FC2A8FA4A7}">
      <dgm:prSet/>
      <dgm:spPr/>
      <dgm:t>
        <a:bodyPr/>
        <a:lstStyle/>
        <a:p>
          <a:endParaRPr lang="ro-RO"/>
        </a:p>
      </dgm:t>
    </dgm:pt>
    <dgm:pt modelId="{DDDD48F0-43A8-493D-A193-96DA39E59D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/>
              </a:solidFill>
            </a:rPr>
            <a:t>Development of monitoring report indicating the rating </a:t>
          </a:r>
          <a:r>
            <a:rPr lang="ro-RO" b="1" dirty="0" smtClean="0">
              <a:solidFill>
                <a:schemeClr val="accent1"/>
              </a:solidFill>
            </a:rPr>
            <a:t>(</a:t>
          </a:r>
          <a:r>
            <a:rPr lang="en-US" b="1" dirty="0" smtClean="0">
              <a:solidFill>
                <a:schemeClr val="accent1"/>
              </a:solidFill>
            </a:rPr>
            <a:t>low</a:t>
          </a:r>
          <a:r>
            <a:rPr lang="ro-RO" b="1" dirty="0" smtClean="0">
              <a:solidFill>
                <a:schemeClr val="accent1"/>
              </a:solidFill>
            </a:rPr>
            <a:t>, mediu</a:t>
          </a:r>
          <a:r>
            <a:rPr lang="en-US" b="1" dirty="0" smtClean="0">
              <a:solidFill>
                <a:schemeClr val="accent1"/>
              </a:solidFill>
            </a:rPr>
            <a:t>m</a:t>
          </a:r>
          <a:r>
            <a:rPr lang="ro-RO" b="1" dirty="0" smtClean="0">
              <a:solidFill>
                <a:schemeClr val="accent1"/>
              </a:solidFill>
            </a:rPr>
            <a:t>, </a:t>
          </a:r>
          <a:r>
            <a:rPr lang="en-US" b="1" dirty="0" smtClean="0">
              <a:solidFill>
                <a:schemeClr val="accent1"/>
              </a:solidFill>
            </a:rPr>
            <a:t>high</a:t>
          </a:r>
          <a:r>
            <a:rPr lang="ro-RO" b="1" dirty="0" smtClean="0">
              <a:solidFill>
                <a:schemeClr val="accent1"/>
              </a:solidFill>
            </a:rPr>
            <a:t>)</a:t>
          </a:r>
          <a:endParaRPr lang="ro-RO" dirty="0">
            <a:solidFill>
              <a:schemeClr val="accent1"/>
            </a:solidFill>
          </a:endParaRPr>
        </a:p>
      </dgm:t>
    </dgm:pt>
    <dgm:pt modelId="{F8AEB59A-80A3-4918-B690-131F61ED3C2C}" type="parTrans" cxnId="{B8F21B40-BD92-4701-A3DC-CA0FE6BF7EAA}">
      <dgm:prSet/>
      <dgm:spPr/>
      <dgm:t>
        <a:bodyPr/>
        <a:lstStyle/>
        <a:p>
          <a:endParaRPr lang="ro-RO"/>
        </a:p>
      </dgm:t>
    </dgm:pt>
    <dgm:pt modelId="{2F35D10E-03AC-4793-AC48-ED689CC87412}" type="sibTrans" cxnId="{B8F21B40-BD92-4701-A3DC-CA0FE6BF7EAA}">
      <dgm:prSet/>
      <dgm:spPr/>
      <dgm:t>
        <a:bodyPr/>
        <a:lstStyle/>
        <a:p>
          <a:endParaRPr lang="ro-RO"/>
        </a:p>
      </dgm:t>
    </dgm:pt>
    <dgm:pt modelId="{B378DC80-2B8D-4B3B-9874-9B48943662E7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/>
              </a:solidFill>
            </a:rPr>
            <a:t>Submission of report to public authority with recommendations</a:t>
          </a:r>
          <a:endParaRPr lang="ro-RO" dirty="0">
            <a:solidFill>
              <a:schemeClr val="accent1"/>
            </a:solidFill>
          </a:endParaRPr>
        </a:p>
      </dgm:t>
    </dgm:pt>
    <dgm:pt modelId="{70C7D0E3-2338-4D2C-B827-3B4C336FA58B}" type="parTrans" cxnId="{1BD8CDDC-602E-4421-8FE5-88A77CD0A352}">
      <dgm:prSet/>
      <dgm:spPr/>
      <dgm:t>
        <a:bodyPr/>
        <a:lstStyle/>
        <a:p>
          <a:endParaRPr lang="ro-RO"/>
        </a:p>
      </dgm:t>
    </dgm:pt>
    <dgm:pt modelId="{AB236658-C12F-4265-90C3-1442CB5D835D}" type="sibTrans" cxnId="{1BD8CDDC-602E-4421-8FE5-88A77CD0A352}">
      <dgm:prSet/>
      <dgm:spPr/>
      <dgm:t>
        <a:bodyPr/>
        <a:lstStyle/>
        <a:p>
          <a:endParaRPr lang="ro-RO"/>
        </a:p>
      </dgm:t>
    </dgm:pt>
    <dgm:pt modelId="{A25A19EE-C4B3-443A-816A-8EC8F2C64558}" type="pres">
      <dgm:prSet presAssocID="{51B94242-B77E-4B1D-8F84-1DC05320BB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BEDB415-D7B4-4E05-AD43-A23FF22AA5A4}" type="pres">
      <dgm:prSet presAssocID="{C729F3C2-E700-4F9B-B248-7401B05D3AAA}" presName="dummy" presStyleCnt="0"/>
      <dgm:spPr/>
    </dgm:pt>
    <dgm:pt modelId="{E99D3656-8326-47DA-AC84-2D75E83A8A54}" type="pres">
      <dgm:prSet presAssocID="{C729F3C2-E700-4F9B-B248-7401B05D3AAA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CDF3D52-18FB-434F-B74D-4F35AB80A15B}" type="pres">
      <dgm:prSet presAssocID="{452A2BD4-0912-4B23-83F0-A66584D8FA3B}" presName="sibTrans" presStyleLbl="node1" presStyleIdx="0" presStyleCnt="4"/>
      <dgm:spPr/>
      <dgm:t>
        <a:bodyPr/>
        <a:lstStyle/>
        <a:p>
          <a:endParaRPr lang="ro-RO"/>
        </a:p>
      </dgm:t>
    </dgm:pt>
    <dgm:pt modelId="{B8BA5E23-DCC1-4C25-853E-CCC303CC55A0}" type="pres">
      <dgm:prSet presAssocID="{4114A62F-8B50-4BC7-8873-8EC62ED836B1}" presName="dummy" presStyleCnt="0"/>
      <dgm:spPr/>
    </dgm:pt>
    <dgm:pt modelId="{D8C60C10-CF6F-4F7B-ABCE-66F366AEE376}" type="pres">
      <dgm:prSet presAssocID="{4114A62F-8B50-4BC7-8873-8EC62ED836B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8ADEA45-E487-4E4C-B41E-46308F43DC38}" type="pres">
      <dgm:prSet presAssocID="{A789DCAE-0894-48F5-8353-5739A18B6BD6}" presName="sibTrans" presStyleLbl="node1" presStyleIdx="1" presStyleCnt="4"/>
      <dgm:spPr/>
      <dgm:t>
        <a:bodyPr/>
        <a:lstStyle/>
        <a:p>
          <a:endParaRPr lang="ro-RO"/>
        </a:p>
      </dgm:t>
    </dgm:pt>
    <dgm:pt modelId="{CF9A8920-39DD-43E2-9FF9-8B57EFCA5598}" type="pres">
      <dgm:prSet presAssocID="{DDDD48F0-43A8-493D-A193-96DA39E59D1A}" presName="dummy" presStyleCnt="0"/>
      <dgm:spPr/>
    </dgm:pt>
    <dgm:pt modelId="{CC1F3D48-30AF-493C-BFCA-2A8309E30E09}" type="pres">
      <dgm:prSet presAssocID="{DDDD48F0-43A8-493D-A193-96DA39E59D1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4CBF37C-E098-4633-A733-DD8BD8775607}" type="pres">
      <dgm:prSet presAssocID="{2F35D10E-03AC-4793-AC48-ED689CC87412}" presName="sibTrans" presStyleLbl="node1" presStyleIdx="2" presStyleCnt="4"/>
      <dgm:spPr/>
      <dgm:t>
        <a:bodyPr/>
        <a:lstStyle/>
        <a:p>
          <a:endParaRPr lang="ro-RO"/>
        </a:p>
      </dgm:t>
    </dgm:pt>
    <dgm:pt modelId="{7A2E260D-87BA-4C0F-A18A-05B52DA20A12}" type="pres">
      <dgm:prSet presAssocID="{B378DC80-2B8D-4B3B-9874-9B48943662E7}" presName="dummy" presStyleCnt="0"/>
      <dgm:spPr/>
    </dgm:pt>
    <dgm:pt modelId="{35D3B225-38CA-4480-A968-DF550A82D4EA}" type="pres">
      <dgm:prSet presAssocID="{B378DC80-2B8D-4B3B-9874-9B48943662E7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3720DAB-56B3-4E5E-BF90-448DA6A03B7A}" type="pres">
      <dgm:prSet presAssocID="{AB236658-C12F-4265-90C3-1442CB5D835D}" presName="sibTrans" presStyleLbl="node1" presStyleIdx="3" presStyleCnt="4"/>
      <dgm:spPr/>
      <dgm:t>
        <a:bodyPr/>
        <a:lstStyle/>
        <a:p>
          <a:endParaRPr lang="ro-RO"/>
        </a:p>
      </dgm:t>
    </dgm:pt>
  </dgm:ptLst>
  <dgm:cxnLst>
    <dgm:cxn modelId="{35E436CF-1651-43AC-A0A3-30785FB76F4B}" type="presOf" srcId="{452A2BD4-0912-4B23-83F0-A66584D8FA3B}" destId="{7CDF3D52-18FB-434F-B74D-4F35AB80A15B}" srcOrd="0" destOrd="0" presId="urn:microsoft.com/office/officeart/2005/8/layout/cycle1"/>
    <dgm:cxn modelId="{9147CACD-828F-42FA-92C4-018B32A99B5A}" type="presOf" srcId="{2F35D10E-03AC-4793-AC48-ED689CC87412}" destId="{F4CBF37C-E098-4633-A733-DD8BD8775607}" srcOrd="0" destOrd="0" presId="urn:microsoft.com/office/officeart/2005/8/layout/cycle1"/>
    <dgm:cxn modelId="{E5B600EF-9310-4089-8392-D0FC2A8FA4A7}" srcId="{51B94242-B77E-4B1D-8F84-1DC05320BBAF}" destId="{4114A62F-8B50-4BC7-8873-8EC62ED836B1}" srcOrd="1" destOrd="0" parTransId="{6563A8E9-6710-4E59-B4E3-840B5B36F3C0}" sibTransId="{A789DCAE-0894-48F5-8353-5739A18B6BD6}"/>
    <dgm:cxn modelId="{461E47DA-72D4-4531-ABE6-2ED17CE36635}" type="presOf" srcId="{51B94242-B77E-4B1D-8F84-1DC05320BBAF}" destId="{A25A19EE-C4B3-443A-816A-8EC8F2C64558}" srcOrd="0" destOrd="0" presId="urn:microsoft.com/office/officeart/2005/8/layout/cycle1"/>
    <dgm:cxn modelId="{B8F21B40-BD92-4701-A3DC-CA0FE6BF7EAA}" srcId="{51B94242-B77E-4B1D-8F84-1DC05320BBAF}" destId="{DDDD48F0-43A8-493D-A193-96DA39E59D1A}" srcOrd="2" destOrd="0" parTransId="{F8AEB59A-80A3-4918-B690-131F61ED3C2C}" sibTransId="{2F35D10E-03AC-4793-AC48-ED689CC87412}"/>
    <dgm:cxn modelId="{77AC42FC-E3F0-4D5C-BDBC-CB939BEADA4C}" srcId="{51B94242-B77E-4B1D-8F84-1DC05320BBAF}" destId="{C729F3C2-E700-4F9B-B248-7401B05D3AAA}" srcOrd="0" destOrd="0" parTransId="{DB04A479-A0D3-4286-AF7A-7059693E70DD}" sibTransId="{452A2BD4-0912-4B23-83F0-A66584D8FA3B}"/>
    <dgm:cxn modelId="{4179E85F-364A-4774-80E6-6E892E378D2C}" type="presOf" srcId="{DDDD48F0-43A8-493D-A193-96DA39E59D1A}" destId="{CC1F3D48-30AF-493C-BFCA-2A8309E30E09}" srcOrd="0" destOrd="0" presId="urn:microsoft.com/office/officeart/2005/8/layout/cycle1"/>
    <dgm:cxn modelId="{5C5588CE-C72D-4B06-B3D6-823584FB4C91}" type="presOf" srcId="{4114A62F-8B50-4BC7-8873-8EC62ED836B1}" destId="{D8C60C10-CF6F-4F7B-ABCE-66F366AEE376}" srcOrd="0" destOrd="0" presId="urn:microsoft.com/office/officeart/2005/8/layout/cycle1"/>
    <dgm:cxn modelId="{3854FA23-EBE7-406A-9C56-C931D531F466}" type="presOf" srcId="{C729F3C2-E700-4F9B-B248-7401B05D3AAA}" destId="{E99D3656-8326-47DA-AC84-2D75E83A8A54}" srcOrd="0" destOrd="0" presId="urn:microsoft.com/office/officeart/2005/8/layout/cycle1"/>
    <dgm:cxn modelId="{0F97BAD0-324D-4AA9-9758-36BEEEF10829}" type="presOf" srcId="{A789DCAE-0894-48F5-8353-5739A18B6BD6}" destId="{28ADEA45-E487-4E4C-B41E-46308F43DC38}" srcOrd="0" destOrd="0" presId="urn:microsoft.com/office/officeart/2005/8/layout/cycle1"/>
    <dgm:cxn modelId="{1BD8CDDC-602E-4421-8FE5-88A77CD0A352}" srcId="{51B94242-B77E-4B1D-8F84-1DC05320BBAF}" destId="{B378DC80-2B8D-4B3B-9874-9B48943662E7}" srcOrd="3" destOrd="0" parTransId="{70C7D0E3-2338-4D2C-B827-3B4C336FA58B}" sibTransId="{AB236658-C12F-4265-90C3-1442CB5D835D}"/>
    <dgm:cxn modelId="{18EEC3E0-D2C6-4815-A830-A15E638C0225}" type="presOf" srcId="{AB236658-C12F-4265-90C3-1442CB5D835D}" destId="{83720DAB-56B3-4E5E-BF90-448DA6A03B7A}" srcOrd="0" destOrd="0" presId="urn:microsoft.com/office/officeart/2005/8/layout/cycle1"/>
    <dgm:cxn modelId="{36A1E22B-6DE5-49F6-AAD1-2D6DD31FB022}" type="presOf" srcId="{B378DC80-2B8D-4B3B-9874-9B48943662E7}" destId="{35D3B225-38CA-4480-A968-DF550A82D4EA}" srcOrd="0" destOrd="0" presId="urn:microsoft.com/office/officeart/2005/8/layout/cycle1"/>
    <dgm:cxn modelId="{16CB190F-E004-44DC-80E0-A76C3267E5BF}" type="presParOf" srcId="{A25A19EE-C4B3-443A-816A-8EC8F2C64558}" destId="{3BEDB415-D7B4-4E05-AD43-A23FF22AA5A4}" srcOrd="0" destOrd="0" presId="urn:microsoft.com/office/officeart/2005/8/layout/cycle1"/>
    <dgm:cxn modelId="{4C6C02F9-426C-4384-BD1D-AD68CC0E6986}" type="presParOf" srcId="{A25A19EE-C4B3-443A-816A-8EC8F2C64558}" destId="{E99D3656-8326-47DA-AC84-2D75E83A8A54}" srcOrd="1" destOrd="0" presId="urn:microsoft.com/office/officeart/2005/8/layout/cycle1"/>
    <dgm:cxn modelId="{8995BCCA-05A1-45DC-910D-D53860EF1765}" type="presParOf" srcId="{A25A19EE-C4B3-443A-816A-8EC8F2C64558}" destId="{7CDF3D52-18FB-434F-B74D-4F35AB80A15B}" srcOrd="2" destOrd="0" presId="urn:microsoft.com/office/officeart/2005/8/layout/cycle1"/>
    <dgm:cxn modelId="{CC7F065B-07B0-4FF9-BCF8-445CCF65C3BF}" type="presParOf" srcId="{A25A19EE-C4B3-443A-816A-8EC8F2C64558}" destId="{B8BA5E23-DCC1-4C25-853E-CCC303CC55A0}" srcOrd="3" destOrd="0" presId="urn:microsoft.com/office/officeart/2005/8/layout/cycle1"/>
    <dgm:cxn modelId="{EB214A1E-1C7E-4DC8-9983-92D956DE90A3}" type="presParOf" srcId="{A25A19EE-C4B3-443A-816A-8EC8F2C64558}" destId="{D8C60C10-CF6F-4F7B-ABCE-66F366AEE376}" srcOrd="4" destOrd="0" presId="urn:microsoft.com/office/officeart/2005/8/layout/cycle1"/>
    <dgm:cxn modelId="{1A4AC907-0E9D-49A3-A654-DDD226E49C6E}" type="presParOf" srcId="{A25A19EE-C4B3-443A-816A-8EC8F2C64558}" destId="{28ADEA45-E487-4E4C-B41E-46308F43DC38}" srcOrd="5" destOrd="0" presId="urn:microsoft.com/office/officeart/2005/8/layout/cycle1"/>
    <dgm:cxn modelId="{B888C748-3987-4507-A7D8-B3CFE1C92EB9}" type="presParOf" srcId="{A25A19EE-C4B3-443A-816A-8EC8F2C64558}" destId="{CF9A8920-39DD-43E2-9FF9-8B57EFCA5598}" srcOrd="6" destOrd="0" presId="urn:microsoft.com/office/officeart/2005/8/layout/cycle1"/>
    <dgm:cxn modelId="{9027CFBF-888D-4DD0-924C-087C2D80E0A9}" type="presParOf" srcId="{A25A19EE-C4B3-443A-816A-8EC8F2C64558}" destId="{CC1F3D48-30AF-493C-BFCA-2A8309E30E09}" srcOrd="7" destOrd="0" presId="urn:microsoft.com/office/officeart/2005/8/layout/cycle1"/>
    <dgm:cxn modelId="{4CFC5963-2F67-433A-8238-1DBAEF884101}" type="presParOf" srcId="{A25A19EE-C4B3-443A-816A-8EC8F2C64558}" destId="{F4CBF37C-E098-4633-A733-DD8BD8775607}" srcOrd="8" destOrd="0" presId="urn:microsoft.com/office/officeart/2005/8/layout/cycle1"/>
    <dgm:cxn modelId="{ABCAF8F9-DF4C-4E62-9172-8367412ECB43}" type="presParOf" srcId="{A25A19EE-C4B3-443A-816A-8EC8F2C64558}" destId="{7A2E260D-87BA-4C0F-A18A-05B52DA20A12}" srcOrd="9" destOrd="0" presId="urn:microsoft.com/office/officeart/2005/8/layout/cycle1"/>
    <dgm:cxn modelId="{3D537057-E084-43A9-A38F-67280F0FA779}" type="presParOf" srcId="{A25A19EE-C4B3-443A-816A-8EC8F2C64558}" destId="{35D3B225-38CA-4480-A968-DF550A82D4EA}" srcOrd="10" destOrd="0" presId="urn:microsoft.com/office/officeart/2005/8/layout/cycle1"/>
    <dgm:cxn modelId="{4EBEE805-C959-44BE-AB37-87E3CA0D9C1F}" type="presParOf" srcId="{A25A19EE-C4B3-443A-816A-8EC8F2C64558}" destId="{83720DAB-56B3-4E5E-BF90-448DA6A03B7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51A09-36FC-4990-AA99-15D8CC09AC7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5AED4E83-1A9E-472A-A68D-D93ECE9EA216}">
      <dgm:prSet custT="1"/>
      <dgm:spPr/>
      <dgm:t>
        <a:bodyPr/>
        <a:lstStyle/>
        <a:p>
          <a:pPr rtl="0"/>
          <a:r>
            <a:rPr lang="en-US" sz="5400" b="1" dirty="0" smtClean="0">
              <a:solidFill>
                <a:schemeClr val="accent1"/>
              </a:solidFill>
            </a:rPr>
            <a:t>Meetings</a:t>
          </a:r>
          <a:endParaRPr lang="ro-RO" sz="5400" dirty="0">
            <a:solidFill>
              <a:schemeClr val="accent1"/>
            </a:solidFill>
          </a:endParaRPr>
        </a:p>
      </dgm:t>
    </dgm:pt>
    <dgm:pt modelId="{CBEFCE5B-DAEF-4213-A2D0-F5F41923FBD7}" type="parTrans" cxnId="{6B5C6A84-50B7-455C-B02A-F5A44505D682}">
      <dgm:prSet/>
      <dgm:spPr/>
      <dgm:t>
        <a:bodyPr/>
        <a:lstStyle/>
        <a:p>
          <a:endParaRPr lang="ro-RO"/>
        </a:p>
      </dgm:t>
    </dgm:pt>
    <dgm:pt modelId="{E84139B0-A9E3-4B19-99FA-493A6A25CA6A}" type="sibTrans" cxnId="{6B5C6A84-50B7-455C-B02A-F5A44505D682}">
      <dgm:prSet/>
      <dgm:spPr/>
      <dgm:t>
        <a:bodyPr/>
        <a:lstStyle/>
        <a:p>
          <a:endParaRPr lang="ro-RO"/>
        </a:p>
      </dgm:t>
    </dgm:pt>
    <dgm:pt modelId="{A0A0ED30-420F-46CF-9830-A42631A5EE7A}">
      <dgm:prSet/>
      <dgm:spPr/>
      <dgm:t>
        <a:bodyPr/>
        <a:lstStyle/>
        <a:p>
          <a:pPr rtl="0"/>
          <a:r>
            <a:rPr lang="en-US" b="1" dirty="0" smtClean="0"/>
            <a:t>Biannually, </a:t>
          </a:r>
        </a:p>
        <a:p>
          <a:pPr rtl="0"/>
          <a:r>
            <a:rPr lang="en-US" b="1" dirty="0" smtClean="0"/>
            <a:t>with local public authorities</a:t>
          </a:r>
          <a:endParaRPr lang="ro-RO" dirty="0"/>
        </a:p>
      </dgm:t>
    </dgm:pt>
    <dgm:pt modelId="{2C56C6B1-7934-496F-AA03-E9D880CD7988}" type="parTrans" cxnId="{4B4F359E-20C8-4476-850C-CCF41D666460}">
      <dgm:prSet/>
      <dgm:spPr/>
      <dgm:t>
        <a:bodyPr/>
        <a:lstStyle/>
        <a:p>
          <a:endParaRPr lang="ro-RO"/>
        </a:p>
      </dgm:t>
    </dgm:pt>
    <dgm:pt modelId="{FED31895-DC3F-43FD-A8BE-2398892A9DDA}" type="sibTrans" cxnId="{4B4F359E-20C8-4476-850C-CCF41D666460}">
      <dgm:prSet/>
      <dgm:spPr/>
      <dgm:t>
        <a:bodyPr/>
        <a:lstStyle/>
        <a:p>
          <a:endParaRPr lang="ro-RO"/>
        </a:p>
      </dgm:t>
    </dgm:pt>
    <dgm:pt modelId="{A26B87E4-486C-404D-8D65-B45D51293ABB}">
      <dgm:prSet/>
      <dgm:spPr/>
      <dgm:t>
        <a:bodyPr/>
        <a:lstStyle/>
        <a:p>
          <a:pPr rtl="0"/>
          <a:r>
            <a:rPr lang="en-US" b="1" dirty="0" smtClean="0"/>
            <a:t>Quarterly, </a:t>
          </a:r>
        </a:p>
        <a:p>
          <a:pPr rtl="0"/>
          <a:r>
            <a:rPr lang="en-US" b="1" dirty="0" smtClean="0"/>
            <a:t>with central public authorities</a:t>
          </a:r>
          <a:endParaRPr lang="ro-RO" dirty="0"/>
        </a:p>
      </dgm:t>
    </dgm:pt>
    <dgm:pt modelId="{F99C8BBC-74CD-4FBB-9CE5-72FDF6E57C2A}" type="parTrans" cxnId="{C6B41AFB-1278-4D5B-9DA1-7FFEBC8CCE76}">
      <dgm:prSet/>
      <dgm:spPr/>
      <dgm:t>
        <a:bodyPr/>
        <a:lstStyle/>
        <a:p>
          <a:endParaRPr lang="ro-RO"/>
        </a:p>
      </dgm:t>
    </dgm:pt>
    <dgm:pt modelId="{78F636D2-097B-42CA-8FDF-50148BF64BC5}" type="sibTrans" cxnId="{C6B41AFB-1278-4D5B-9DA1-7FFEBC8CCE76}">
      <dgm:prSet/>
      <dgm:spPr/>
      <dgm:t>
        <a:bodyPr/>
        <a:lstStyle/>
        <a:p>
          <a:endParaRPr lang="ro-RO"/>
        </a:p>
      </dgm:t>
    </dgm:pt>
    <dgm:pt modelId="{C3275007-743D-4792-A368-5D9574503167}" type="pres">
      <dgm:prSet presAssocID="{BFA51A09-36FC-4990-AA99-15D8CC09AC7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AA109366-C085-445F-B6C5-71A931B16440}" type="pres">
      <dgm:prSet presAssocID="{5AED4E83-1A9E-472A-A68D-D93ECE9EA216}" presName="hierRoot1" presStyleCnt="0">
        <dgm:presLayoutVars>
          <dgm:hierBranch val="init"/>
        </dgm:presLayoutVars>
      </dgm:prSet>
      <dgm:spPr/>
    </dgm:pt>
    <dgm:pt modelId="{0D3D5E15-4B44-430F-BE9E-D85858F0B0E3}" type="pres">
      <dgm:prSet presAssocID="{5AED4E83-1A9E-472A-A68D-D93ECE9EA216}" presName="rootComposite1" presStyleCnt="0"/>
      <dgm:spPr/>
    </dgm:pt>
    <dgm:pt modelId="{7DD1CEB1-DA87-415F-B111-562AC7F78206}" type="pres">
      <dgm:prSet presAssocID="{5AED4E83-1A9E-472A-A68D-D93ECE9EA21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02E9ECE-2D9E-4834-BC36-518F0490FF76}" type="pres">
      <dgm:prSet presAssocID="{5AED4E83-1A9E-472A-A68D-D93ECE9EA216}" presName="topArc1" presStyleLbl="parChTrans1D1" presStyleIdx="0" presStyleCnt="6"/>
      <dgm:spPr/>
    </dgm:pt>
    <dgm:pt modelId="{9D0A0CD2-F527-47D2-A958-DD6F4F1522E2}" type="pres">
      <dgm:prSet presAssocID="{5AED4E83-1A9E-472A-A68D-D93ECE9EA216}" presName="bottomArc1" presStyleLbl="parChTrans1D1" presStyleIdx="1" presStyleCnt="6"/>
      <dgm:spPr/>
    </dgm:pt>
    <dgm:pt modelId="{450CFA39-D077-466A-B145-7E95617E514D}" type="pres">
      <dgm:prSet presAssocID="{5AED4E83-1A9E-472A-A68D-D93ECE9EA216}" presName="topConnNode1" presStyleLbl="node1" presStyleIdx="0" presStyleCnt="0"/>
      <dgm:spPr/>
      <dgm:t>
        <a:bodyPr/>
        <a:lstStyle/>
        <a:p>
          <a:endParaRPr lang="ro-RO"/>
        </a:p>
      </dgm:t>
    </dgm:pt>
    <dgm:pt modelId="{B9DC85CB-F10D-4F69-9BE9-57E8F1EA29C6}" type="pres">
      <dgm:prSet presAssocID="{5AED4E83-1A9E-472A-A68D-D93ECE9EA216}" presName="hierChild2" presStyleCnt="0"/>
      <dgm:spPr/>
    </dgm:pt>
    <dgm:pt modelId="{6CD29193-C346-43F6-9DDB-F54122D904B6}" type="pres">
      <dgm:prSet presAssocID="{2C56C6B1-7934-496F-AA03-E9D880CD7988}" presName="Name28" presStyleLbl="parChTrans1D2" presStyleIdx="0" presStyleCnt="2"/>
      <dgm:spPr/>
      <dgm:t>
        <a:bodyPr/>
        <a:lstStyle/>
        <a:p>
          <a:endParaRPr lang="ro-RO"/>
        </a:p>
      </dgm:t>
    </dgm:pt>
    <dgm:pt modelId="{9794C5EE-C6A4-4F5B-BFB6-09C12995ACF6}" type="pres">
      <dgm:prSet presAssocID="{A0A0ED30-420F-46CF-9830-A42631A5EE7A}" presName="hierRoot2" presStyleCnt="0">
        <dgm:presLayoutVars>
          <dgm:hierBranch val="init"/>
        </dgm:presLayoutVars>
      </dgm:prSet>
      <dgm:spPr/>
    </dgm:pt>
    <dgm:pt modelId="{5BA4F0C2-1EBA-406C-B8C5-FF757D341D9C}" type="pres">
      <dgm:prSet presAssocID="{A0A0ED30-420F-46CF-9830-A42631A5EE7A}" presName="rootComposite2" presStyleCnt="0"/>
      <dgm:spPr/>
    </dgm:pt>
    <dgm:pt modelId="{CB3626CC-C7E4-4D8A-A748-1A60A5CB842A}" type="pres">
      <dgm:prSet presAssocID="{A0A0ED30-420F-46CF-9830-A42631A5EE7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B7B0C101-D964-41E7-B3BC-2A46DBABB3EC}" type="pres">
      <dgm:prSet presAssocID="{A0A0ED30-420F-46CF-9830-A42631A5EE7A}" presName="topArc2" presStyleLbl="parChTrans1D1" presStyleIdx="2" presStyleCnt="6"/>
      <dgm:spPr/>
    </dgm:pt>
    <dgm:pt modelId="{DDD45886-67DA-486D-8CA6-85C5FFEFCEFB}" type="pres">
      <dgm:prSet presAssocID="{A0A0ED30-420F-46CF-9830-A42631A5EE7A}" presName="bottomArc2" presStyleLbl="parChTrans1D1" presStyleIdx="3" presStyleCnt="6"/>
      <dgm:spPr/>
    </dgm:pt>
    <dgm:pt modelId="{03FECB1F-EDA1-4C35-8F22-2EC91246E32E}" type="pres">
      <dgm:prSet presAssocID="{A0A0ED30-420F-46CF-9830-A42631A5EE7A}" presName="topConnNode2" presStyleLbl="node2" presStyleIdx="0" presStyleCnt="0"/>
      <dgm:spPr/>
      <dgm:t>
        <a:bodyPr/>
        <a:lstStyle/>
        <a:p>
          <a:endParaRPr lang="ro-RO"/>
        </a:p>
      </dgm:t>
    </dgm:pt>
    <dgm:pt modelId="{A0362110-E2F3-4919-9FEE-5115158436E3}" type="pres">
      <dgm:prSet presAssocID="{A0A0ED30-420F-46CF-9830-A42631A5EE7A}" presName="hierChild4" presStyleCnt="0"/>
      <dgm:spPr/>
    </dgm:pt>
    <dgm:pt modelId="{54FC0A92-1A02-4B73-9EB5-C2F9A31201D6}" type="pres">
      <dgm:prSet presAssocID="{A0A0ED30-420F-46CF-9830-A42631A5EE7A}" presName="hierChild5" presStyleCnt="0"/>
      <dgm:spPr/>
    </dgm:pt>
    <dgm:pt modelId="{07893138-92FC-4234-B0AB-AD2C26F4C848}" type="pres">
      <dgm:prSet presAssocID="{F99C8BBC-74CD-4FBB-9CE5-72FDF6E57C2A}" presName="Name28" presStyleLbl="parChTrans1D2" presStyleIdx="1" presStyleCnt="2"/>
      <dgm:spPr/>
      <dgm:t>
        <a:bodyPr/>
        <a:lstStyle/>
        <a:p>
          <a:endParaRPr lang="ro-RO"/>
        </a:p>
      </dgm:t>
    </dgm:pt>
    <dgm:pt modelId="{4CF5A326-C555-4AA1-88B9-6D155DA5A869}" type="pres">
      <dgm:prSet presAssocID="{A26B87E4-486C-404D-8D65-B45D51293ABB}" presName="hierRoot2" presStyleCnt="0">
        <dgm:presLayoutVars>
          <dgm:hierBranch val="init"/>
        </dgm:presLayoutVars>
      </dgm:prSet>
      <dgm:spPr/>
    </dgm:pt>
    <dgm:pt modelId="{5CCCD1C3-5D88-4F53-9C0B-FA13D0E32388}" type="pres">
      <dgm:prSet presAssocID="{A26B87E4-486C-404D-8D65-B45D51293ABB}" presName="rootComposite2" presStyleCnt="0"/>
      <dgm:spPr/>
    </dgm:pt>
    <dgm:pt modelId="{2534FB5D-6E23-41E7-98D4-080AB23EA344}" type="pres">
      <dgm:prSet presAssocID="{A26B87E4-486C-404D-8D65-B45D51293ABB}" presName="rootText2" presStyleLbl="alignAcc1" presStyleIdx="0" presStyleCnt="0" custScaleX="11689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B2251D7-18E5-408F-9C31-D6AF554B6EC4}" type="pres">
      <dgm:prSet presAssocID="{A26B87E4-486C-404D-8D65-B45D51293ABB}" presName="topArc2" presStyleLbl="parChTrans1D1" presStyleIdx="4" presStyleCnt="6"/>
      <dgm:spPr/>
    </dgm:pt>
    <dgm:pt modelId="{BA4833F4-A99B-4B0B-9D1A-7500DE7A04EE}" type="pres">
      <dgm:prSet presAssocID="{A26B87E4-486C-404D-8D65-B45D51293ABB}" presName="bottomArc2" presStyleLbl="parChTrans1D1" presStyleIdx="5" presStyleCnt="6"/>
      <dgm:spPr/>
    </dgm:pt>
    <dgm:pt modelId="{7E09A640-F972-4F91-98D0-4967C9FD438F}" type="pres">
      <dgm:prSet presAssocID="{A26B87E4-486C-404D-8D65-B45D51293ABB}" presName="topConnNode2" presStyleLbl="node2" presStyleIdx="0" presStyleCnt="0"/>
      <dgm:spPr/>
      <dgm:t>
        <a:bodyPr/>
        <a:lstStyle/>
        <a:p>
          <a:endParaRPr lang="ro-RO"/>
        </a:p>
      </dgm:t>
    </dgm:pt>
    <dgm:pt modelId="{45D5BEC5-CF0F-4489-90F7-FAA5AA8F59C8}" type="pres">
      <dgm:prSet presAssocID="{A26B87E4-486C-404D-8D65-B45D51293ABB}" presName="hierChild4" presStyleCnt="0"/>
      <dgm:spPr/>
    </dgm:pt>
    <dgm:pt modelId="{7215CB52-E33C-4816-808D-CE2C1B19A4AD}" type="pres">
      <dgm:prSet presAssocID="{A26B87E4-486C-404D-8D65-B45D51293ABB}" presName="hierChild5" presStyleCnt="0"/>
      <dgm:spPr/>
    </dgm:pt>
    <dgm:pt modelId="{BD2949DB-81CF-475D-8850-AEE1F9E374E5}" type="pres">
      <dgm:prSet presAssocID="{5AED4E83-1A9E-472A-A68D-D93ECE9EA216}" presName="hierChild3" presStyleCnt="0"/>
      <dgm:spPr/>
    </dgm:pt>
  </dgm:ptLst>
  <dgm:cxnLst>
    <dgm:cxn modelId="{96BF6D58-85EA-45E4-BDE6-FE9F2CC461E5}" type="presOf" srcId="{2C56C6B1-7934-496F-AA03-E9D880CD7988}" destId="{6CD29193-C346-43F6-9DDB-F54122D904B6}" srcOrd="0" destOrd="0" presId="urn:microsoft.com/office/officeart/2008/layout/HalfCircleOrganizationChart"/>
    <dgm:cxn modelId="{6B5C6A84-50B7-455C-B02A-F5A44505D682}" srcId="{BFA51A09-36FC-4990-AA99-15D8CC09AC79}" destId="{5AED4E83-1A9E-472A-A68D-D93ECE9EA216}" srcOrd="0" destOrd="0" parTransId="{CBEFCE5B-DAEF-4213-A2D0-F5F41923FBD7}" sibTransId="{E84139B0-A9E3-4B19-99FA-493A6A25CA6A}"/>
    <dgm:cxn modelId="{6F1F5CF3-7B14-49E1-B750-7AB93D9C066D}" type="presOf" srcId="{BFA51A09-36FC-4990-AA99-15D8CC09AC79}" destId="{C3275007-743D-4792-A368-5D9574503167}" srcOrd="0" destOrd="0" presId="urn:microsoft.com/office/officeart/2008/layout/HalfCircleOrganizationChart"/>
    <dgm:cxn modelId="{948F254C-FD02-4E70-8FD6-D50986BFAF93}" type="presOf" srcId="{5AED4E83-1A9E-472A-A68D-D93ECE9EA216}" destId="{450CFA39-D077-466A-B145-7E95617E514D}" srcOrd="1" destOrd="0" presId="urn:microsoft.com/office/officeart/2008/layout/HalfCircleOrganizationChart"/>
    <dgm:cxn modelId="{69A5F468-780D-497A-B948-DB643CF5515C}" type="presOf" srcId="{A26B87E4-486C-404D-8D65-B45D51293ABB}" destId="{2534FB5D-6E23-41E7-98D4-080AB23EA344}" srcOrd="0" destOrd="0" presId="urn:microsoft.com/office/officeart/2008/layout/HalfCircleOrganizationChart"/>
    <dgm:cxn modelId="{EA3068C2-7F78-4713-8332-3399B7CB299A}" type="presOf" srcId="{A0A0ED30-420F-46CF-9830-A42631A5EE7A}" destId="{CB3626CC-C7E4-4D8A-A748-1A60A5CB842A}" srcOrd="0" destOrd="0" presId="urn:microsoft.com/office/officeart/2008/layout/HalfCircleOrganizationChart"/>
    <dgm:cxn modelId="{F49E0AE3-983C-4BB8-BBFE-49411CF06894}" type="presOf" srcId="{F99C8BBC-74CD-4FBB-9CE5-72FDF6E57C2A}" destId="{07893138-92FC-4234-B0AB-AD2C26F4C848}" srcOrd="0" destOrd="0" presId="urn:microsoft.com/office/officeart/2008/layout/HalfCircleOrganizationChart"/>
    <dgm:cxn modelId="{4B4F359E-20C8-4476-850C-CCF41D666460}" srcId="{5AED4E83-1A9E-472A-A68D-D93ECE9EA216}" destId="{A0A0ED30-420F-46CF-9830-A42631A5EE7A}" srcOrd="0" destOrd="0" parTransId="{2C56C6B1-7934-496F-AA03-E9D880CD7988}" sibTransId="{FED31895-DC3F-43FD-A8BE-2398892A9DDA}"/>
    <dgm:cxn modelId="{C6B41AFB-1278-4D5B-9DA1-7FFEBC8CCE76}" srcId="{5AED4E83-1A9E-472A-A68D-D93ECE9EA216}" destId="{A26B87E4-486C-404D-8D65-B45D51293ABB}" srcOrd="1" destOrd="0" parTransId="{F99C8BBC-74CD-4FBB-9CE5-72FDF6E57C2A}" sibTransId="{78F636D2-097B-42CA-8FDF-50148BF64BC5}"/>
    <dgm:cxn modelId="{0BCA2A93-0B4D-4CA9-AA23-BB8962DCF93E}" type="presOf" srcId="{5AED4E83-1A9E-472A-A68D-D93ECE9EA216}" destId="{7DD1CEB1-DA87-415F-B111-562AC7F78206}" srcOrd="0" destOrd="0" presId="urn:microsoft.com/office/officeart/2008/layout/HalfCircleOrganizationChart"/>
    <dgm:cxn modelId="{7AB9798F-A554-4534-8A62-F47F566BAC33}" type="presOf" srcId="{A0A0ED30-420F-46CF-9830-A42631A5EE7A}" destId="{03FECB1F-EDA1-4C35-8F22-2EC91246E32E}" srcOrd="1" destOrd="0" presId="urn:microsoft.com/office/officeart/2008/layout/HalfCircleOrganizationChart"/>
    <dgm:cxn modelId="{0A8424D8-C91C-470F-A047-77E8F1F15414}" type="presOf" srcId="{A26B87E4-486C-404D-8D65-B45D51293ABB}" destId="{7E09A640-F972-4F91-98D0-4967C9FD438F}" srcOrd="1" destOrd="0" presId="urn:microsoft.com/office/officeart/2008/layout/HalfCircleOrganizationChart"/>
    <dgm:cxn modelId="{95FF273A-7B01-40DC-A1E7-016ECC420AEE}" type="presParOf" srcId="{C3275007-743D-4792-A368-5D9574503167}" destId="{AA109366-C085-445F-B6C5-71A931B16440}" srcOrd="0" destOrd="0" presId="urn:microsoft.com/office/officeart/2008/layout/HalfCircleOrganizationChart"/>
    <dgm:cxn modelId="{7127D7F6-D289-4F3C-B2A8-F1B6F3C5B72A}" type="presParOf" srcId="{AA109366-C085-445F-B6C5-71A931B16440}" destId="{0D3D5E15-4B44-430F-BE9E-D85858F0B0E3}" srcOrd="0" destOrd="0" presId="urn:microsoft.com/office/officeart/2008/layout/HalfCircleOrganizationChart"/>
    <dgm:cxn modelId="{CCBF018A-B5E8-43D1-AA6B-D598AF8E6758}" type="presParOf" srcId="{0D3D5E15-4B44-430F-BE9E-D85858F0B0E3}" destId="{7DD1CEB1-DA87-415F-B111-562AC7F78206}" srcOrd="0" destOrd="0" presId="urn:microsoft.com/office/officeart/2008/layout/HalfCircleOrganizationChart"/>
    <dgm:cxn modelId="{D2342475-06E8-4B3A-BA05-817B49CF36E2}" type="presParOf" srcId="{0D3D5E15-4B44-430F-BE9E-D85858F0B0E3}" destId="{002E9ECE-2D9E-4834-BC36-518F0490FF76}" srcOrd="1" destOrd="0" presId="urn:microsoft.com/office/officeart/2008/layout/HalfCircleOrganizationChart"/>
    <dgm:cxn modelId="{B2ABE4B2-68BC-4E2A-8435-BF0761A9B3C6}" type="presParOf" srcId="{0D3D5E15-4B44-430F-BE9E-D85858F0B0E3}" destId="{9D0A0CD2-F527-47D2-A958-DD6F4F1522E2}" srcOrd="2" destOrd="0" presId="urn:microsoft.com/office/officeart/2008/layout/HalfCircleOrganizationChart"/>
    <dgm:cxn modelId="{1DAC68D9-F0B1-49EA-AD3B-0DFE4FC7F3EE}" type="presParOf" srcId="{0D3D5E15-4B44-430F-BE9E-D85858F0B0E3}" destId="{450CFA39-D077-466A-B145-7E95617E514D}" srcOrd="3" destOrd="0" presId="urn:microsoft.com/office/officeart/2008/layout/HalfCircleOrganizationChart"/>
    <dgm:cxn modelId="{8E77CC28-5E4E-4C47-87CE-50B23CE6D78E}" type="presParOf" srcId="{AA109366-C085-445F-B6C5-71A931B16440}" destId="{B9DC85CB-F10D-4F69-9BE9-57E8F1EA29C6}" srcOrd="1" destOrd="0" presId="urn:microsoft.com/office/officeart/2008/layout/HalfCircleOrganizationChart"/>
    <dgm:cxn modelId="{465482CC-2120-46AE-966F-1720E1166C72}" type="presParOf" srcId="{B9DC85CB-F10D-4F69-9BE9-57E8F1EA29C6}" destId="{6CD29193-C346-43F6-9DDB-F54122D904B6}" srcOrd="0" destOrd="0" presId="urn:microsoft.com/office/officeart/2008/layout/HalfCircleOrganizationChart"/>
    <dgm:cxn modelId="{44CF203A-B0F2-4808-B89B-8C7C208B4618}" type="presParOf" srcId="{B9DC85CB-F10D-4F69-9BE9-57E8F1EA29C6}" destId="{9794C5EE-C6A4-4F5B-BFB6-09C12995ACF6}" srcOrd="1" destOrd="0" presId="urn:microsoft.com/office/officeart/2008/layout/HalfCircleOrganizationChart"/>
    <dgm:cxn modelId="{7FECE139-7A0D-4D81-A261-D370DF75A0FF}" type="presParOf" srcId="{9794C5EE-C6A4-4F5B-BFB6-09C12995ACF6}" destId="{5BA4F0C2-1EBA-406C-B8C5-FF757D341D9C}" srcOrd="0" destOrd="0" presId="urn:microsoft.com/office/officeart/2008/layout/HalfCircleOrganizationChart"/>
    <dgm:cxn modelId="{67EE3D13-E9A2-43B9-895C-8B6CE04F40C0}" type="presParOf" srcId="{5BA4F0C2-1EBA-406C-B8C5-FF757D341D9C}" destId="{CB3626CC-C7E4-4D8A-A748-1A60A5CB842A}" srcOrd="0" destOrd="0" presId="urn:microsoft.com/office/officeart/2008/layout/HalfCircleOrganizationChart"/>
    <dgm:cxn modelId="{10F01DA7-A546-43F2-8003-B558F789BF63}" type="presParOf" srcId="{5BA4F0C2-1EBA-406C-B8C5-FF757D341D9C}" destId="{B7B0C101-D964-41E7-B3BC-2A46DBABB3EC}" srcOrd="1" destOrd="0" presId="urn:microsoft.com/office/officeart/2008/layout/HalfCircleOrganizationChart"/>
    <dgm:cxn modelId="{91823697-9649-4D49-96C9-2312E5C4EACA}" type="presParOf" srcId="{5BA4F0C2-1EBA-406C-B8C5-FF757D341D9C}" destId="{DDD45886-67DA-486D-8CA6-85C5FFEFCEFB}" srcOrd="2" destOrd="0" presId="urn:microsoft.com/office/officeart/2008/layout/HalfCircleOrganizationChart"/>
    <dgm:cxn modelId="{7E04D686-6E10-4F75-99BA-5921A084A664}" type="presParOf" srcId="{5BA4F0C2-1EBA-406C-B8C5-FF757D341D9C}" destId="{03FECB1F-EDA1-4C35-8F22-2EC91246E32E}" srcOrd="3" destOrd="0" presId="urn:microsoft.com/office/officeart/2008/layout/HalfCircleOrganizationChart"/>
    <dgm:cxn modelId="{960F5633-0FD9-48B5-9866-F6D5C058BC70}" type="presParOf" srcId="{9794C5EE-C6A4-4F5B-BFB6-09C12995ACF6}" destId="{A0362110-E2F3-4919-9FEE-5115158436E3}" srcOrd="1" destOrd="0" presId="urn:microsoft.com/office/officeart/2008/layout/HalfCircleOrganizationChart"/>
    <dgm:cxn modelId="{EDAC46AF-EC13-44ED-8E48-F9B08DD4B3AE}" type="presParOf" srcId="{9794C5EE-C6A4-4F5B-BFB6-09C12995ACF6}" destId="{54FC0A92-1A02-4B73-9EB5-C2F9A31201D6}" srcOrd="2" destOrd="0" presId="urn:microsoft.com/office/officeart/2008/layout/HalfCircleOrganizationChart"/>
    <dgm:cxn modelId="{B9649337-BED0-455C-A292-D4AF9BAC23F5}" type="presParOf" srcId="{B9DC85CB-F10D-4F69-9BE9-57E8F1EA29C6}" destId="{07893138-92FC-4234-B0AB-AD2C26F4C848}" srcOrd="2" destOrd="0" presId="urn:microsoft.com/office/officeart/2008/layout/HalfCircleOrganizationChart"/>
    <dgm:cxn modelId="{5E167668-F580-4766-9FD8-571DBAE50999}" type="presParOf" srcId="{B9DC85CB-F10D-4F69-9BE9-57E8F1EA29C6}" destId="{4CF5A326-C555-4AA1-88B9-6D155DA5A869}" srcOrd="3" destOrd="0" presId="urn:microsoft.com/office/officeart/2008/layout/HalfCircleOrganizationChart"/>
    <dgm:cxn modelId="{5411225D-3732-4B2C-B244-1BA39B0D39F3}" type="presParOf" srcId="{4CF5A326-C555-4AA1-88B9-6D155DA5A869}" destId="{5CCCD1C3-5D88-4F53-9C0B-FA13D0E32388}" srcOrd="0" destOrd="0" presId="urn:microsoft.com/office/officeart/2008/layout/HalfCircleOrganizationChart"/>
    <dgm:cxn modelId="{EAEB05B8-2F78-405D-9F13-696A1B929DFE}" type="presParOf" srcId="{5CCCD1C3-5D88-4F53-9C0B-FA13D0E32388}" destId="{2534FB5D-6E23-41E7-98D4-080AB23EA344}" srcOrd="0" destOrd="0" presId="urn:microsoft.com/office/officeart/2008/layout/HalfCircleOrganizationChart"/>
    <dgm:cxn modelId="{07FD4789-CF34-4A3B-A8A6-956C0CC72954}" type="presParOf" srcId="{5CCCD1C3-5D88-4F53-9C0B-FA13D0E32388}" destId="{CB2251D7-18E5-408F-9C31-D6AF554B6EC4}" srcOrd="1" destOrd="0" presId="urn:microsoft.com/office/officeart/2008/layout/HalfCircleOrganizationChart"/>
    <dgm:cxn modelId="{AA334A0F-A897-4F35-90A4-46DA3B6553C9}" type="presParOf" srcId="{5CCCD1C3-5D88-4F53-9C0B-FA13D0E32388}" destId="{BA4833F4-A99B-4B0B-9D1A-7500DE7A04EE}" srcOrd="2" destOrd="0" presId="urn:microsoft.com/office/officeart/2008/layout/HalfCircleOrganizationChart"/>
    <dgm:cxn modelId="{7BAAD0CA-D7CB-4704-B420-3EFC823FD39A}" type="presParOf" srcId="{5CCCD1C3-5D88-4F53-9C0B-FA13D0E32388}" destId="{7E09A640-F972-4F91-98D0-4967C9FD438F}" srcOrd="3" destOrd="0" presId="urn:microsoft.com/office/officeart/2008/layout/HalfCircleOrganizationChart"/>
    <dgm:cxn modelId="{A431EAF1-DCDD-4A12-82D8-72A13D559364}" type="presParOf" srcId="{4CF5A326-C555-4AA1-88B9-6D155DA5A869}" destId="{45D5BEC5-CF0F-4489-90F7-FAA5AA8F59C8}" srcOrd="1" destOrd="0" presId="urn:microsoft.com/office/officeart/2008/layout/HalfCircleOrganizationChart"/>
    <dgm:cxn modelId="{F15C31CF-DBB7-4D50-BF9A-60999DCC285E}" type="presParOf" srcId="{4CF5A326-C555-4AA1-88B9-6D155DA5A869}" destId="{7215CB52-E33C-4816-808D-CE2C1B19A4AD}" srcOrd="2" destOrd="0" presId="urn:microsoft.com/office/officeart/2008/layout/HalfCircleOrganizationChart"/>
    <dgm:cxn modelId="{A662E224-30EF-4C42-8509-B2D9F718704C}" type="presParOf" srcId="{AA109366-C085-445F-B6C5-71A931B16440}" destId="{BD2949DB-81CF-475D-8850-AEE1F9E374E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22390-27DD-411F-808B-87AFCD925A56}" type="doc">
      <dgm:prSet loTypeId="urn:microsoft.com/office/officeart/2005/8/layout/bList2#1" loCatId="pictur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o-RO"/>
        </a:p>
      </dgm:t>
    </dgm:pt>
    <dgm:pt modelId="{A6738570-24F7-4F98-81CF-4078F76E43B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o-RO" sz="1300" b="1" dirty="0" smtClean="0"/>
            <a:t>       </a:t>
          </a:r>
          <a:r>
            <a:rPr lang="en-US" sz="1300" b="1" dirty="0" smtClean="0"/>
            <a:t>AUTHORITY</a:t>
          </a:r>
          <a:r>
            <a:rPr lang="ro-RO" sz="1300" b="1" dirty="0" smtClean="0"/>
            <a:t> </a:t>
          </a:r>
          <a:endParaRPr lang="ro-RO" sz="1300" b="1" dirty="0"/>
        </a:p>
      </dgm:t>
    </dgm:pt>
    <dgm:pt modelId="{53D5EB1F-050A-4E9A-863C-8FFE3A069423}" type="parTrans" cxnId="{55955979-E3DD-421B-9D5D-DDA9C6ADD9F3}">
      <dgm:prSet/>
      <dgm:spPr/>
      <dgm:t>
        <a:bodyPr/>
        <a:lstStyle/>
        <a:p>
          <a:endParaRPr lang="ro-RO"/>
        </a:p>
      </dgm:t>
    </dgm:pt>
    <dgm:pt modelId="{A0FE49E4-836E-4351-BC28-2E73D478E9A6}" type="sibTrans" cxnId="{55955979-E3DD-421B-9D5D-DDA9C6ADD9F3}">
      <dgm:prSet/>
      <dgm:spPr/>
      <dgm:t>
        <a:bodyPr/>
        <a:lstStyle/>
        <a:p>
          <a:endParaRPr lang="ro-RO"/>
        </a:p>
      </dgm:t>
    </dgm:pt>
    <dgm:pt modelId="{224AED09-CA32-4EB0-9FFE-78FDAC74EFD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300" b="1" dirty="0" smtClean="0">
              <a:effectLst/>
            </a:rPr>
            <a:t>PERSONNEL RECORDS </a:t>
          </a:r>
          <a:endParaRPr lang="ro-RO" sz="1300" b="1" dirty="0">
            <a:effectLst/>
          </a:endParaRPr>
        </a:p>
      </dgm:t>
    </dgm:pt>
    <dgm:pt modelId="{4DD2642B-32F5-41D2-AE58-0711B644817B}" type="parTrans" cxnId="{36979999-BD29-4DEE-880C-0F027A38AF24}">
      <dgm:prSet/>
      <dgm:spPr/>
      <dgm:t>
        <a:bodyPr/>
        <a:lstStyle/>
        <a:p>
          <a:endParaRPr lang="ro-RO"/>
        </a:p>
      </dgm:t>
    </dgm:pt>
    <dgm:pt modelId="{4350B476-D3C4-4835-A51D-9645D0D33FAB}" type="sibTrans" cxnId="{36979999-BD29-4DEE-880C-0F027A38AF24}">
      <dgm:prSet/>
      <dgm:spPr/>
      <dgm:t>
        <a:bodyPr/>
        <a:lstStyle/>
        <a:p>
          <a:endParaRPr lang="ro-RO"/>
        </a:p>
      </dgm:t>
    </dgm:pt>
    <dgm:pt modelId="{16C86877-9764-4999-AC96-87B34D7121F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300" b="1" dirty="0" smtClean="0">
              <a:effectLst/>
            </a:rPr>
            <a:t>LEAVES AND BUSINESS TRIPS</a:t>
          </a:r>
          <a:endParaRPr lang="ro-RO" sz="1300" b="1" dirty="0">
            <a:effectLst/>
          </a:endParaRPr>
        </a:p>
      </dgm:t>
    </dgm:pt>
    <dgm:pt modelId="{E2E97ECD-32B5-4736-B1C3-D4CF93F6A1FB}" type="parTrans" cxnId="{3F915140-C952-4C96-B2E1-46064E2C608F}">
      <dgm:prSet/>
      <dgm:spPr/>
      <dgm:t>
        <a:bodyPr/>
        <a:lstStyle/>
        <a:p>
          <a:endParaRPr lang="ro-RO"/>
        </a:p>
      </dgm:t>
    </dgm:pt>
    <dgm:pt modelId="{70AFD1F0-AD43-4457-90DE-D6E28ACAE93A}" type="sibTrans" cxnId="{3F915140-C952-4C96-B2E1-46064E2C608F}">
      <dgm:prSet/>
      <dgm:spPr/>
      <dgm:t>
        <a:bodyPr/>
        <a:lstStyle/>
        <a:p>
          <a:endParaRPr lang="ro-RO"/>
        </a:p>
      </dgm:t>
    </dgm:pt>
    <dgm:pt modelId="{F6355CF1-8C67-4D3B-B784-AA33E873618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300" b="1" dirty="0" smtClean="0">
              <a:effectLst/>
            </a:rPr>
            <a:t>PROFESSIONAL BACKGROUND</a:t>
          </a:r>
          <a:endParaRPr lang="ro-RO" sz="1300" b="1" dirty="0">
            <a:effectLst/>
          </a:endParaRPr>
        </a:p>
      </dgm:t>
    </dgm:pt>
    <dgm:pt modelId="{E0DAEDBA-2526-43EA-869C-5670050D3AE2}" type="parTrans" cxnId="{28C005B3-BC93-4D3C-914F-E5F9B3274D02}">
      <dgm:prSet/>
      <dgm:spPr/>
      <dgm:t>
        <a:bodyPr/>
        <a:lstStyle/>
        <a:p>
          <a:endParaRPr lang="ro-RO"/>
        </a:p>
      </dgm:t>
    </dgm:pt>
    <dgm:pt modelId="{140E9572-1DDD-45E0-96EC-09896DBCE326}" type="sibTrans" cxnId="{28C005B3-BC93-4D3C-914F-E5F9B3274D02}">
      <dgm:prSet/>
      <dgm:spPr/>
      <dgm:t>
        <a:bodyPr/>
        <a:lstStyle/>
        <a:p>
          <a:endParaRPr lang="ro-RO"/>
        </a:p>
      </dgm:t>
    </dgm:pt>
    <dgm:pt modelId="{EE38F917-9B76-443E-9E4F-EC376B57122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o-RO" sz="1300" b="1" dirty="0" smtClean="0">
              <a:effectLst/>
            </a:rPr>
            <a:t>      </a:t>
          </a:r>
          <a:r>
            <a:rPr lang="en-US" sz="1300" b="1" dirty="0" smtClean="0">
              <a:effectLst/>
            </a:rPr>
            <a:t>SEARCH</a:t>
          </a:r>
          <a:r>
            <a:rPr lang="ro-RO" sz="1300" b="1" dirty="0" smtClean="0">
              <a:effectLst/>
            </a:rPr>
            <a:t> </a:t>
          </a:r>
        </a:p>
        <a:p>
          <a:pPr algn="ctr"/>
          <a:r>
            <a:rPr lang="ro-RO" sz="1300" b="1" dirty="0" smtClean="0">
              <a:effectLst/>
            </a:rPr>
            <a:t>     </a:t>
          </a:r>
          <a:r>
            <a:rPr lang="en-US" sz="1300" b="1" dirty="0" smtClean="0">
              <a:effectLst/>
            </a:rPr>
            <a:t>AND REPORTS</a:t>
          </a:r>
          <a:endParaRPr lang="ro-RO" sz="1300" b="1" dirty="0">
            <a:effectLst/>
          </a:endParaRPr>
        </a:p>
      </dgm:t>
    </dgm:pt>
    <dgm:pt modelId="{F683C496-BDCD-409D-9340-DE4BAB4DF322}" type="parTrans" cxnId="{C37106AC-96C1-4352-851A-C8EEBE0BCA5C}">
      <dgm:prSet/>
      <dgm:spPr/>
      <dgm:t>
        <a:bodyPr/>
        <a:lstStyle/>
        <a:p>
          <a:endParaRPr lang="ro-RO"/>
        </a:p>
      </dgm:t>
    </dgm:pt>
    <dgm:pt modelId="{10360C3F-065B-41BE-8322-76AD48DCABAE}" type="sibTrans" cxnId="{C37106AC-96C1-4352-851A-C8EEBE0BCA5C}">
      <dgm:prSet/>
      <dgm:spPr/>
      <dgm:t>
        <a:bodyPr/>
        <a:lstStyle/>
        <a:p>
          <a:endParaRPr lang="ro-RO"/>
        </a:p>
      </dgm:t>
    </dgm:pt>
    <dgm:pt modelId="{C9244E15-7DC7-4448-98F9-0652435A8F69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Leaves</a:t>
          </a:r>
          <a:r>
            <a:rPr lang="ro-RO" dirty="0" smtClean="0"/>
            <a:t> </a:t>
          </a:r>
          <a:endParaRPr lang="ro-RO" dirty="0"/>
        </a:p>
      </dgm:t>
    </dgm:pt>
    <dgm:pt modelId="{0D54F397-5A15-48E3-A5F1-63B46F50C9CB}" type="parTrans" cxnId="{401161B0-4290-4288-848C-2C7E18CED62E}">
      <dgm:prSet/>
      <dgm:spPr/>
      <dgm:t>
        <a:bodyPr/>
        <a:lstStyle/>
        <a:p>
          <a:endParaRPr lang="ro-RO"/>
        </a:p>
      </dgm:t>
    </dgm:pt>
    <dgm:pt modelId="{08E9352B-6B2F-4DB6-BBE7-B53AABA29031}" type="sibTrans" cxnId="{401161B0-4290-4288-848C-2C7E18CED62E}">
      <dgm:prSet/>
      <dgm:spPr/>
      <dgm:t>
        <a:bodyPr/>
        <a:lstStyle/>
        <a:p>
          <a:endParaRPr lang="ro-RO"/>
        </a:p>
      </dgm:t>
    </dgm:pt>
    <dgm:pt modelId="{9664D422-1C51-4B8C-B413-DC4C5549EDCF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Business trips</a:t>
          </a:r>
          <a:endParaRPr lang="ro-RO" dirty="0"/>
        </a:p>
      </dgm:t>
    </dgm:pt>
    <dgm:pt modelId="{65383572-A561-4262-89BB-01B841DDE40E}" type="parTrans" cxnId="{86B2A0E5-1BFC-4FB6-B52E-978DED1D6A51}">
      <dgm:prSet/>
      <dgm:spPr/>
      <dgm:t>
        <a:bodyPr/>
        <a:lstStyle/>
        <a:p>
          <a:endParaRPr lang="ro-RO"/>
        </a:p>
      </dgm:t>
    </dgm:pt>
    <dgm:pt modelId="{5071E420-17B9-4230-8E48-5C4FD642584C}" type="sibTrans" cxnId="{86B2A0E5-1BFC-4FB6-B52E-978DED1D6A51}">
      <dgm:prSet/>
      <dgm:spPr/>
      <dgm:t>
        <a:bodyPr/>
        <a:lstStyle/>
        <a:p>
          <a:endParaRPr lang="ro-RO"/>
        </a:p>
      </dgm:t>
    </dgm:pt>
    <dgm:pt modelId="{3F3196B8-5E0C-4EE7-9129-E61B4D14A188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Establishment data  </a:t>
          </a:r>
          <a:endParaRPr lang="ro-RO" dirty="0"/>
        </a:p>
      </dgm:t>
    </dgm:pt>
    <dgm:pt modelId="{FD05072D-F4DF-4DD7-ADBA-93713485CACA}" type="parTrans" cxnId="{90BFC547-DF66-435B-9A04-E162E28B7E74}">
      <dgm:prSet/>
      <dgm:spPr/>
      <dgm:t>
        <a:bodyPr/>
        <a:lstStyle/>
        <a:p>
          <a:endParaRPr lang="ro-RO"/>
        </a:p>
      </dgm:t>
    </dgm:pt>
    <dgm:pt modelId="{8A32F8C0-EB04-4B9B-BC4E-DCDC2E6C0D03}" type="sibTrans" cxnId="{90BFC547-DF66-435B-9A04-E162E28B7E74}">
      <dgm:prSet/>
      <dgm:spPr/>
      <dgm:t>
        <a:bodyPr/>
        <a:lstStyle/>
        <a:p>
          <a:endParaRPr lang="ro-RO"/>
        </a:p>
      </dgm:t>
    </dgm:pt>
    <dgm:pt modelId="{BCBC6BB2-4AEA-4E47-8418-A4975534DC97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Head  </a:t>
          </a:r>
          <a:r>
            <a:rPr lang="ro-RO" dirty="0" smtClean="0"/>
            <a:t> </a:t>
          </a:r>
          <a:endParaRPr lang="ro-RO" dirty="0"/>
        </a:p>
      </dgm:t>
    </dgm:pt>
    <dgm:pt modelId="{6CD2E62F-5CA4-4703-A3E6-BE6CE4AD331F}" type="parTrans" cxnId="{4093C52F-B1ED-49E2-8F36-CC7BE911CACF}">
      <dgm:prSet/>
      <dgm:spPr/>
      <dgm:t>
        <a:bodyPr/>
        <a:lstStyle/>
        <a:p>
          <a:endParaRPr lang="ro-RO"/>
        </a:p>
      </dgm:t>
    </dgm:pt>
    <dgm:pt modelId="{0B8B91CE-15E0-493D-A6FF-D76CF0B8E2FC}" type="sibTrans" cxnId="{4093C52F-B1ED-49E2-8F36-CC7BE911CACF}">
      <dgm:prSet/>
      <dgm:spPr/>
      <dgm:t>
        <a:bodyPr/>
        <a:lstStyle/>
        <a:p>
          <a:endParaRPr lang="ro-RO"/>
        </a:p>
      </dgm:t>
    </dgm:pt>
    <dgm:pt modelId="{3DEB7DE2-1E5D-4BA4-A5D5-C6B866FDC3C3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Number of employees </a:t>
          </a:r>
          <a:endParaRPr lang="ro-RO" dirty="0"/>
        </a:p>
      </dgm:t>
    </dgm:pt>
    <dgm:pt modelId="{2F81E02F-1431-49F9-875D-E5E56F0460BA}" type="parTrans" cxnId="{8197D3D7-0CF0-4518-A56E-F26515033D6E}">
      <dgm:prSet/>
      <dgm:spPr/>
      <dgm:t>
        <a:bodyPr/>
        <a:lstStyle/>
        <a:p>
          <a:endParaRPr lang="ro-RO"/>
        </a:p>
      </dgm:t>
    </dgm:pt>
    <dgm:pt modelId="{B16E2B46-B82E-4CAF-8A29-3419B8422FF8}" type="sibTrans" cxnId="{8197D3D7-0CF0-4518-A56E-F26515033D6E}">
      <dgm:prSet/>
      <dgm:spPr/>
      <dgm:t>
        <a:bodyPr/>
        <a:lstStyle/>
        <a:p>
          <a:endParaRPr lang="ro-RO"/>
        </a:p>
      </dgm:t>
    </dgm:pt>
    <dgm:pt modelId="{55041CA4-BC39-4081-A175-784311E4E082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Organizational chart </a:t>
          </a:r>
          <a:endParaRPr lang="ro-RO" dirty="0"/>
        </a:p>
      </dgm:t>
    </dgm:pt>
    <dgm:pt modelId="{DA38B732-D6B2-4ECF-8516-68EE20814754}" type="parTrans" cxnId="{2B64196B-27CB-4960-94E7-FD7AEC6426F3}">
      <dgm:prSet/>
      <dgm:spPr/>
      <dgm:t>
        <a:bodyPr/>
        <a:lstStyle/>
        <a:p>
          <a:endParaRPr lang="ro-RO"/>
        </a:p>
      </dgm:t>
    </dgm:pt>
    <dgm:pt modelId="{C7E0256D-CCC0-46C6-94E1-9A8DFA0FDAFE}" type="sibTrans" cxnId="{2B64196B-27CB-4960-94E7-FD7AEC6426F3}">
      <dgm:prSet/>
      <dgm:spPr/>
      <dgm:t>
        <a:bodyPr/>
        <a:lstStyle/>
        <a:p>
          <a:endParaRPr lang="ro-RO"/>
        </a:p>
      </dgm:t>
    </dgm:pt>
    <dgm:pt modelId="{0D8329FD-5A72-4C52-A8B3-925A89D5B59C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Positions</a:t>
          </a:r>
          <a:endParaRPr lang="ro-RO" dirty="0"/>
        </a:p>
      </dgm:t>
    </dgm:pt>
    <dgm:pt modelId="{F5588956-F1F2-461B-86E9-B40F95E90196}" type="parTrans" cxnId="{0E516764-0895-4103-ADC6-DCB7384BAA74}">
      <dgm:prSet/>
      <dgm:spPr/>
      <dgm:t>
        <a:bodyPr/>
        <a:lstStyle/>
        <a:p>
          <a:endParaRPr lang="ro-RO"/>
        </a:p>
      </dgm:t>
    </dgm:pt>
    <dgm:pt modelId="{174AC266-4E9B-4CB7-A754-DD38A82AA1FD}" type="sibTrans" cxnId="{0E516764-0895-4103-ADC6-DCB7384BAA74}">
      <dgm:prSet/>
      <dgm:spPr/>
      <dgm:t>
        <a:bodyPr/>
        <a:lstStyle/>
        <a:p>
          <a:endParaRPr lang="ro-RO"/>
        </a:p>
      </dgm:t>
    </dgm:pt>
    <dgm:pt modelId="{C25C4727-14A7-4359-87B1-DEC362A276A6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Employee</a:t>
          </a:r>
          <a:r>
            <a:rPr lang="ro-RO" dirty="0" smtClean="0"/>
            <a:t> </a:t>
          </a:r>
          <a:endParaRPr lang="ro-RO" dirty="0"/>
        </a:p>
      </dgm:t>
    </dgm:pt>
    <dgm:pt modelId="{5D241D12-0851-4887-99B7-6D2EBC0FD11D}" type="parTrans" cxnId="{46A7EB48-496D-4FB4-AE33-C4EB171C8129}">
      <dgm:prSet/>
      <dgm:spPr/>
      <dgm:t>
        <a:bodyPr/>
        <a:lstStyle/>
        <a:p>
          <a:endParaRPr lang="ro-RO"/>
        </a:p>
      </dgm:t>
    </dgm:pt>
    <dgm:pt modelId="{F5F22BD7-AC53-4CD5-B956-DA4268653B59}" type="sibTrans" cxnId="{46A7EB48-496D-4FB4-AE33-C4EB171C8129}">
      <dgm:prSet/>
      <dgm:spPr/>
      <dgm:t>
        <a:bodyPr/>
        <a:lstStyle/>
        <a:p>
          <a:endParaRPr lang="ro-RO"/>
        </a:p>
      </dgm:t>
    </dgm:pt>
    <dgm:pt modelId="{1999D8A6-40AE-4DF5-8DFD-15F8E4758EE1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Service relations </a:t>
          </a:r>
          <a:endParaRPr lang="ro-RO" dirty="0"/>
        </a:p>
      </dgm:t>
    </dgm:pt>
    <dgm:pt modelId="{F8993192-ECFA-4603-B6B2-43BD53634C46}" type="parTrans" cxnId="{8A7EDBA4-03F1-49BC-A073-F804AD23D79A}">
      <dgm:prSet/>
      <dgm:spPr/>
      <dgm:t>
        <a:bodyPr/>
        <a:lstStyle/>
        <a:p>
          <a:endParaRPr lang="ro-RO"/>
        </a:p>
      </dgm:t>
    </dgm:pt>
    <dgm:pt modelId="{6B37D584-7820-4F79-87E0-F6BE2A26E28C}" type="sibTrans" cxnId="{8A7EDBA4-03F1-49BC-A073-F804AD23D79A}">
      <dgm:prSet/>
      <dgm:spPr/>
      <dgm:t>
        <a:bodyPr/>
        <a:lstStyle/>
        <a:p>
          <a:endParaRPr lang="ro-RO"/>
        </a:p>
      </dgm:t>
    </dgm:pt>
    <dgm:pt modelId="{A9D5CB06-2701-4ED0-AAC7-4C6778977FF0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Employment contract </a:t>
          </a:r>
          <a:endParaRPr lang="ro-RO" dirty="0"/>
        </a:p>
      </dgm:t>
    </dgm:pt>
    <dgm:pt modelId="{6758EB4B-7663-43CE-A617-2B80F08B2B6A}" type="parTrans" cxnId="{87639838-3AD2-43DB-B2D5-B845C187C6D0}">
      <dgm:prSet/>
      <dgm:spPr/>
      <dgm:t>
        <a:bodyPr/>
        <a:lstStyle/>
        <a:p>
          <a:endParaRPr lang="ro-RO"/>
        </a:p>
      </dgm:t>
    </dgm:pt>
    <dgm:pt modelId="{31148369-6ADC-482F-9CDA-72A43986380D}" type="sibTrans" cxnId="{87639838-3AD2-43DB-B2D5-B845C187C6D0}">
      <dgm:prSet/>
      <dgm:spPr/>
      <dgm:t>
        <a:bodyPr/>
        <a:lstStyle/>
        <a:p>
          <a:endParaRPr lang="ro-RO"/>
        </a:p>
      </dgm:t>
    </dgm:pt>
    <dgm:pt modelId="{336D8166-FE74-4DC0-BF3B-09C07EAB9841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Employment management</a:t>
          </a:r>
          <a:endParaRPr lang="ro-RO" dirty="0"/>
        </a:p>
      </dgm:t>
    </dgm:pt>
    <dgm:pt modelId="{B17DC22D-9555-45F3-B066-74E31C0227A3}" type="parTrans" cxnId="{A3C4EA07-2C5B-4C52-A772-486EB2097CD5}">
      <dgm:prSet/>
      <dgm:spPr/>
      <dgm:t>
        <a:bodyPr/>
        <a:lstStyle/>
        <a:p>
          <a:endParaRPr lang="ro-RO"/>
        </a:p>
      </dgm:t>
    </dgm:pt>
    <dgm:pt modelId="{715506FD-B80C-4E0C-8CBF-30B11AC879B7}" type="sibTrans" cxnId="{A3C4EA07-2C5B-4C52-A772-486EB2097CD5}">
      <dgm:prSet/>
      <dgm:spPr/>
      <dgm:t>
        <a:bodyPr/>
        <a:lstStyle/>
        <a:p>
          <a:endParaRPr lang="ro-RO"/>
        </a:p>
      </dgm:t>
    </dgm:pt>
    <dgm:pt modelId="{1504A1A4-067F-45CE-AC93-D75F7AE901FE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ID cards</a:t>
          </a:r>
          <a:endParaRPr lang="ro-RO" dirty="0"/>
        </a:p>
      </dgm:t>
    </dgm:pt>
    <dgm:pt modelId="{DB825733-0137-4E4D-8E92-415677A62862}" type="parTrans" cxnId="{80321A13-4757-47B4-B219-3F94919657C7}">
      <dgm:prSet/>
      <dgm:spPr/>
      <dgm:t>
        <a:bodyPr/>
        <a:lstStyle/>
        <a:p>
          <a:endParaRPr lang="ro-RO"/>
        </a:p>
      </dgm:t>
    </dgm:pt>
    <dgm:pt modelId="{0C318274-551B-4D5F-A955-D00568532EFA}" type="sibTrans" cxnId="{80321A13-4757-47B4-B219-3F94919657C7}">
      <dgm:prSet/>
      <dgm:spPr/>
      <dgm:t>
        <a:bodyPr/>
        <a:lstStyle/>
        <a:p>
          <a:endParaRPr lang="ro-RO"/>
        </a:p>
      </dgm:t>
    </dgm:pt>
    <dgm:pt modelId="{B8F9F27D-6B79-4EF1-8E45-111707FD6ED0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Events calendar </a:t>
          </a:r>
          <a:endParaRPr lang="ro-RO" dirty="0"/>
        </a:p>
      </dgm:t>
    </dgm:pt>
    <dgm:pt modelId="{7F4B533A-D251-4BDA-9050-26C20E6AB8D6}" type="parTrans" cxnId="{D8461629-7C42-41BF-B999-532A4873581E}">
      <dgm:prSet/>
      <dgm:spPr/>
      <dgm:t>
        <a:bodyPr/>
        <a:lstStyle/>
        <a:p>
          <a:endParaRPr lang="ro-RO"/>
        </a:p>
      </dgm:t>
    </dgm:pt>
    <dgm:pt modelId="{57C67CFF-B67C-4D83-AFA4-13D7708052A6}" type="sibTrans" cxnId="{D8461629-7C42-41BF-B999-532A4873581E}">
      <dgm:prSet/>
      <dgm:spPr/>
      <dgm:t>
        <a:bodyPr/>
        <a:lstStyle/>
        <a:p>
          <a:endParaRPr lang="ro-RO"/>
        </a:p>
      </dgm:t>
    </dgm:pt>
    <dgm:pt modelId="{AFEDF714-8ACB-482D-B39F-51DD38CABC54}">
      <dgm:prSet/>
      <dgm:spPr/>
      <dgm:t>
        <a:bodyPr/>
        <a:lstStyle/>
        <a:p>
          <a:r>
            <a:rPr lang="ro-RO" dirty="0" smtClean="0"/>
            <a:t> Ob</a:t>
          </a:r>
          <a:r>
            <a:rPr lang="en-US" dirty="0" err="1" smtClean="0"/>
            <a:t>jectives</a:t>
          </a:r>
          <a:endParaRPr lang="ro-RO" dirty="0"/>
        </a:p>
      </dgm:t>
    </dgm:pt>
    <dgm:pt modelId="{30BD9E77-C702-4B78-9428-9F67A0A4E039}" type="parTrans" cxnId="{7C1A4F1D-B66C-471A-B3EC-867A13BF426E}">
      <dgm:prSet/>
      <dgm:spPr/>
      <dgm:t>
        <a:bodyPr/>
        <a:lstStyle/>
        <a:p>
          <a:endParaRPr lang="ro-RO"/>
        </a:p>
      </dgm:t>
    </dgm:pt>
    <dgm:pt modelId="{CAAA21D6-185D-4E8C-8A7B-3E21E2B419D2}" type="sibTrans" cxnId="{7C1A4F1D-B66C-471A-B3EC-867A13BF426E}">
      <dgm:prSet/>
      <dgm:spPr/>
      <dgm:t>
        <a:bodyPr/>
        <a:lstStyle/>
        <a:p>
          <a:endParaRPr lang="ro-RO"/>
        </a:p>
      </dgm:t>
    </dgm:pt>
    <dgm:pt modelId="{900DD827-0306-4395-8CCB-1110449F5C60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Individual  performance appraisal </a:t>
          </a:r>
          <a:endParaRPr lang="ro-RO" dirty="0"/>
        </a:p>
      </dgm:t>
    </dgm:pt>
    <dgm:pt modelId="{F81835C2-DD92-49D5-BA87-33E28CFAB81D}" type="parTrans" cxnId="{21A6DB45-18FE-41FD-9629-D220E99C4E11}">
      <dgm:prSet/>
      <dgm:spPr/>
      <dgm:t>
        <a:bodyPr/>
        <a:lstStyle/>
        <a:p>
          <a:endParaRPr lang="ro-RO"/>
        </a:p>
      </dgm:t>
    </dgm:pt>
    <dgm:pt modelId="{4727A328-755F-4479-8624-B9E1DD4B9128}" type="sibTrans" cxnId="{21A6DB45-18FE-41FD-9629-D220E99C4E11}">
      <dgm:prSet/>
      <dgm:spPr/>
      <dgm:t>
        <a:bodyPr/>
        <a:lstStyle/>
        <a:p>
          <a:endParaRPr lang="ro-RO"/>
        </a:p>
      </dgm:t>
    </dgm:pt>
    <dgm:pt modelId="{A7C7F25C-E17C-4F8A-B406-8946B52B7802}">
      <dgm:prSet/>
      <dgm:spPr/>
      <dgm:t>
        <a:bodyPr/>
        <a:lstStyle/>
        <a:p>
          <a:r>
            <a:rPr lang="ro-RO" dirty="0" smtClean="0"/>
            <a:t> Motiv</a:t>
          </a:r>
          <a:r>
            <a:rPr lang="en-US" dirty="0" err="1" smtClean="0"/>
            <a:t>ation</a:t>
          </a:r>
          <a:endParaRPr lang="ro-RO" dirty="0"/>
        </a:p>
      </dgm:t>
    </dgm:pt>
    <dgm:pt modelId="{0803DBBE-8CCB-4FAC-B94A-F92BE7DC338C}" type="parTrans" cxnId="{9A61E235-CB2D-4F71-8317-D5C1110C2791}">
      <dgm:prSet/>
      <dgm:spPr/>
      <dgm:t>
        <a:bodyPr/>
        <a:lstStyle/>
        <a:p>
          <a:endParaRPr lang="ro-RO"/>
        </a:p>
      </dgm:t>
    </dgm:pt>
    <dgm:pt modelId="{3BD77BCA-6316-4498-A331-65B5C221AAD8}" type="sibTrans" cxnId="{9A61E235-CB2D-4F71-8317-D5C1110C2791}">
      <dgm:prSet/>
      <dgm:spPr/>
      <dgm:t>
        <a:bodyPr/>
        <a:lstStyle/>
        <a:p>
          <a:endParaRPr lang="ro-RO"/>
        </a:p>
      </dgm:t>
    </dgm:pt>
    <dgm:pt modelId="{3BEA6173-F016-4DA2-AA43-A6596EBF49A4}">
      <dgm:prSet/>
      <dgm:spPr/>
      <dgm:t>
        <a:bodyPr/>
        <a:lstStyle/>
        <a:p>
          <a:r>
            <a:rPr lang="ro-RO" dirty="0" smtClean="0"/>
            <a:t> S</a:t>
          </a:r>
          <a:r>
            <a:rPr lang="en-US" dirty="0" err="1" smtClean="0"/>
            <a:t>anctions</a:t>
          </a:r>
          <a:endParaRPr lang="ro-RO" dirty="0"/>
        </a:p>
      </dgm:t>
    </dgm:pt>
    <dgm:pt modelId="{F9DC865B-B788-4980-A9CB-84B20584D0E1}" type="parTrans" cxnId="{63CB4955-9C53-4AAE-B52B-545C65098DC3}">
      <dgm:prSet/>
      <dgm:spPr/>
      <dgm:t>
        <a:bodyPr/>
        <a:lstStyle/>
        <a:p>
          <a:endParaRPr lang="ro-RO"/>
        </a:p>
      </dgm:t>
    </dgm:pt>
    <dgm:pt modelId="{4E01EC5F-3B60-46D7-92AF-1BDD26166CE0}" type="sibTrans" cxnId="{63CB4955-9C53-4AAE-B52B-545C65098DC3}">
      <dgm:prSet/>
      <dgm:spPr/>
      <dgm:t>
        <a:bodyPr/>
        <a:lstStyle/>
        <a:p>
          <a:endParaRPr lang="ro-RO"/>
        </a:p>
      </dgm:t>
    </dgm:pt>
    <dgm:pt modelId="{BD9EF24A-0E63-490E-BBC3-243842EBF6CF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Trainings</a:t>
          </a:r>
          <a:endParaRPr lang="ro-RO" dirty="0"/>
        </a:p>
      </dgm:t>
    </dgm:pt>
    <dgm:pt modelId="{6BC47638-D1DF-45F2-8CCE-605DB108D1BA}" type="parTrans" cxnId="{08C1CFE5-2E07-4CA7-BFB9-F9408AF68D9E}">
      <dgm:prSet/>
      <dgm:spPr/>
      <dgm:t>
        <a:bodyPr/>
        <a:lstStyle/>
        <a:p>
          <a:endParaRPr lang="ro-RO"/>
        </a:p>
      </dgm:t>
    </dgm:pt>
    <dgm:pt modelId="{26AA5036-A653-4154-AA2F-23C194CC1EAB}" type="sibTrans" cxnId="{08C1CFE5-2E07-4CA7-BFB9-F9408AF68D9E}">
      <dgm:prSet/>
      <dgm:spPr/>
      <dgm:t>
        <a:bodyPr/>
        <a:lstStyle/>
        <a:p>
          <a:endParaRPr lang="ro-RO"/>
        </a:p>
      </dgm:t>
    </dgm:pt>
    <dgm:pt modelId="{E2943636-790C-4037-8BE3-17C115A89D53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smtClean="0"/>
            <a:t>Search</a:t>
          </a:r>
          <a:r>
            <a:rPr lang="ro-RO" dirty="0" smtClean="0"/>
            <a:t> </a:t>
          </a:r>
          <a:endParaRPr lang="ro-RO" dirty="0"/>
        </a:p>
      </dgm:t>
    </dgm:pt>
    <dgm:pt modelId="{37220286-77E7-4D77-AA2B-C80DE7667B63}" type="parTrans" cxnId="{86E99825-36B3-4C3F-9C82-2543642E7233}">
      <dgm:prSet/>
      <dgm:spPr/>
      <dgm:t>
        <a:bodyPr/>
        <a:lstStyle/>
        <a:p>
          <a:endParaRPr lang="ro-RO"/>
        </a:p>
      </dgm:t>
    </dgm:pt>
    <dgm:pt modelId="{26BB2A31-150B-4785-89CC-81351729C127}" type="sibTrans" cxnId="{86E99825-36B3-4C3F-9C82-2543642E7233}">
      <dgm:prSet/>
      <dgm:spPr/>
      <dgm:t>
        <a:bodyPr/>
        <a:lstStyle/>
        <a:p>
          <a:endParaRPr lang="ro-RO"/>
        </a:p>
      </dgm:t>
    </dgm:pt>
    <dgm:pt modelId="{AD2C2139-CBF7-41EF-99DE-05F552A6FCDE}">
      <dgm:prSet/>
      <dgm:spPr/>
      <dgm:t>
        <a:bodyPr/>
        <a:lstStyle/>
        <a:p>
          <a:r>
            <a:rPr lang="ro-RO" dirty="0" smtClean="0"/>
            <a:t> R</a:t>
          </a:r>
          <a:r>
            <a:rPr lang="en-US" dirty="0" err="1" smtClean="0"/>
            <a:t>eport</a:t>
          </a:r>
          <a:r>
            <a:rPr lang="en-US" dirty="0" smtClean="0"/>
            <a:t> </a:t>
          </a:r>
          <a:r>
            <a:rPr lang="ro-RO" dirty="0" smtClean="0"/>
            <a:t> </a:t>
          </a:r>
          <a:endParaRPr lang="ro-RO" dirty="0"/>
        </a:p>
      </dgm:t>
    </dgm:pt>
    <dgm:pt modelId="{4F344E4C-74DF-4A2B-A9C4-A83E5CB62C16}" type="parTrans" cxnId="{162FC76A-74FD-4C6A-B517-EA85D310457E}">
      <dgm:prSet/>
      <dgm:spPr/>
      <dgm:t>
        <a:bodyPr/>
        <a:lstStyle/>
        <a:p>
          <a:endParaRPr lang="ro-RO"/>
        </a:p>
      </dgm:t>
    </dgm:pt>
    <dgm:pt modelId="{00D122AA-DABC-4B05-8302-0D30C927A240}" type="sibTrans" cxnId="{162FC76A-74FD-4C6A-B517-EA85D310457E}">
      <dgm:prSet/>
      <dgm:spPr/>
      <dgm:t>
        <a:bodyPr/>
        <a:lstStyle/>
        <a:p>
          <a:endParaRPr lang="ro-RO"/>
        </a:p>
      </dgm:t>
    </dgm:pt>
    <dgm:pt modelId="{AFCF820C-6308-4D37-A892-C947AA6E5DDC}">
      <dgm:prSet/>
      <dgm:spPr/>
      <dgm:t>
        <a:bodyPr/>
        <a:lstStyle/>
        <a:p>
          <a:endParaRPr lang="ro-RO" dirty="0"/>
        </a:p>
      </dgm:t>
    </dgm:pt>
    <dgm:pt modelId="{278BEF7C-1CEC-4C34-8E15-A774CD16AB98}" type="parTrans" cxnId="{50F49FFB-BE7A-40D0-8910-6AFFDEE9C34F}">
      <dgm:prSet/>
      <dgm:spPr/>
      <dgm:t>
        <a:bodyPr/>
        <a:lstStyle/>
        <a:p>
          <a:endParaRPr lang="ro-RO"/>
        </a:p>
      </dgm:t>
    </dgm:pt>
    <dgm:pt modelId="{59880052-D7A2-490E-A43A-E87468773F26}" type="sibTrans" cxnId="{50F49FFB-BE7A-40D0-8910-6AFFDEE9C34F}">
      <dgm:prSet/>
      <dgm:spPr/>
      <dgm:t>
        <a:bodyPr/>
        <a:lstStyle/>
        <a:p>
          <a:endParaRPr lang="ro-RO"/>
        </a:p>
      </dgm:t>
    </dgm:pt>
    <dgm:pt modelId="{6C0552E6-241F-458F-B9BB-FD8DA8D2EFA1}">
      <dgm:prSet/>
      <dgm:spPr/>
      <dgm:t>
        <a:bodyPr/>
        <a:lstStyle/>
        <a:p>
          <a:r>
            <a:rPr lang="ro-RO" dirty="0" smtClean="0"/>
            <a:t> </a:t>
          </a:r>
          <a:r>
            <a:rPr lang="en-US" dirty="0" err="1" smtClean="0"/>
            <a:t>Cognos</a:t>
          </a:r>
          <a:r>
            <a:rPr lang="ru-RU" dirty="0" smtClean="0"/>
            <a:t> </a:t>
          </a:r>
          <a:endParaRPr lang="ro-RO" dirty="0"/>
        </a:p>
      </dgm:t>
    </dgm:pt>
    <dgm:pt modelId="{EDA037EE-9079-4252-98DA-79E136A971FA}" type="parTrans" cxnId="{C5A3686A-4E9B-4E58-9868-8191F14F35EA}">
      <dgm:prSet/>
      <dgm:spPr/>
      <dgm:t>
        <a:bodyPr/>
        <a:lstStyle/>
        <a:p>
          <a:endParaRPr lang="ro-RO"/>
        </a:p>
      </dgm:t>
    </dgm:pt>
    <dgm:pt modelId="{8E0F8FAC-05AB-488C-BA45-2409AC7E42E8}" type="sibTrans" cxnId="{C5A3686A-4E9B-4E58-9868-8191F14F35EA}">
      <dgm:prSet/>
      <dgm:spPr/>
      <dgm:t>
        <a:bodyPr/>
        <a:lstStyle/>
        <a:p>
          <a:endParaRPr lang="ro-RO"/>
        </a:p>
      </dgm:t>
    </dgm:pt>
    <dgm:pt modelId="{E83D1781-0DCE-4286-9DDE-9DFE8F810B49}" type="pres">
      <dgm:prSet presAssocID="{13522390-27DD-411F-808B-87AFCD925A5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571F37D5-CC38-4A74-93CA-C65CB3EBFD2F}" type="pres">
      <dgm:prSet presAssocID="{A6738570-24F7-4F98-81CF-4078F76E43BF}" presName="compNode" presStyleCnt="0"/>
      <dgm:spPr/>
    </dgm:pt>
    <dgm:pt modelId="{0D91615C-C9FA-452B-BB88-EA3F3CD3D5CE}" type="pres">
      <dgm:prSet presAssocID="{A6738570-24F7-4F98-81CF-4078F76E43BF}" presName="childRect" presStyleLbl="bgAcc1" presStyleIdx="0" presStyleCnt="5" custScaleX="99605" custScaleY="68336" custLinFactNeighborX="658" custLinFactNeighborY="9155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994B9B3-4966-4D4F-A35E-1C0B0CD91F90}" type="pres">
      <dgm:prSet presAssocID="{A6738570-24F7-4F98-81CF-4078F76E43B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79CEE9E-733D-41DA-8361-7024D2283E14}" type="pres">
      <dgm:prSet presAssocID="{A6738570-24F7-4F98-81CF-4078F76E43BF}" presName="parentRect" presStyleLbl="alignNode1" presStyleIdx="0" presStyleCnt="5" custScaleX="101942" custLinFactNeighborX="1826" custLinFactNeighborY="-85382"/>
      <dgm:spPr/>
      <dgm:t>
        <a:bodyPr/>
        <a:lstStyle/>
        <a:p>
          <a:endParaRPr lang="ro-RO"/>
        </a:p>
      </dgm:t>
    </dgm:pt>
    <dgm:pt modelId="{68A9BBBA-3F6B-4B14-97E6-D60A9604EE90}" type="pres">
      <dgm:prSet presAssocID="{A6738570-24F7-4F98-81CF-4078F76E43BF}" presName="adorn" presStyleLbl="fgAccFollowNode1" presStyleIdx="0" presStyleCnt="5" custFlipVert="0" custFlipHor="1" custScaleX="6332" custScaleY="6270" custLinFactNeighborX="18946" custLinFactNeighborY="3937"/>
      <dgm:spPr>
        <a:solidFill>
          <a:schemeClr val="bg1">
            <a:alpha val="90000"/>
          </a:schemeClr>
        </a:solidFill>
      </dgm:spPr>
      <dgm:t>
        <a:bodyPr/>
        <a:lstStyle/>
        <a:p>
          <a:endParaRPr lang="ro-RO"/>
        </a:p>
      </dgm:t>
    </dgm:pt>
    <dgm:pt modelId="{00403350-E39E-43F4-B733-56AF2CB47C33}" type="pres">
      <dgm:prSet presAssocID="{A0FE49E4-836E-4351-BC28-2E73D478E9A6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9552698-F9B4-475C-8DF2-459C94DDBB1F}" type="pres">
      <dgm:prSet presAssocID="{224AED09-CA32-4EB0-9FFE-78FDAC74EFDF}" presName="compNode" presStyleCnt="0"/>
      <dgm:spPr/>
    </dgm:pt>
    <dgm:pt modelId="{76350194-AE7C-42B5-A527-B03AA4F2DA0C}" type="pres">
      <dgm:prSet presAssocID="{224AED09-CA32-4EB0-9FFE-78FDAC74EFDF}" presName="childRect" presStyleLbl="bgAcc1" presStyleIdx="1" presStyleCnt="5" custScaleY="90607" custLinFactX="100000" custLinFactNeighborX="116756" custLinFactNeighborY="8242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7F30D4F-156B-4C32-BB96-3060A72B71FD}" type="pres">
      <dgm:prSet presAssocID="{224AED09-CA32-4EB0-9FFE-78FDAC74EF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63B48FE-968B-4674-892D-892C5C3A593E}" type="pres">
      <dgm:prSet presAssocID="{224AED09-CA32-4EB0-9FFE-78FDAC74EFDF}" presName="parentRect" presStyleLbl="alignNode1" presStyleIdx="1" presStyleCnt="5" custLinFactX="100000" custLinFactY="-32517" custLinFactNeighborX="116756" custLinFactNeighborY="-100000"/>
      <dgm:spPr/>
      <dgm:t>
        <a:bodyPr/>
        <a:lstStyle/>
        <a:p>
          <a:endParaRPr lang="ro-RO"/>
        </a:p>
      </dgm:t>
    </dgm:pt>
    <dgm:pt modelId="{98ABD234-275B-4623-BE44-F96355D6C04F}" type="pres">
      <dgm:prSet presAssocID="{224AED09-CA32-4EB0-9FFE-78FDAC74EFDF}" presName="adorn" presStyleLbl="fgAccFollowNode1" presStyleIdx="1" presStyleCnt="5" custFlipVert="0" custFlipHor="0" custScaleX="6270" custScaleY="6270" custLinFactX="300000" custLinFactNeighborX="333984" custLinFactNeighborY="31565"/>
      <dgm:spPr>
        <a:solidFill>
          <a:schemeClr val="bg1">
            <a:alpha val="90000"/>
          </a:schemeClr>
        </a:solidFill>
      </dgm:spPr>
      <dgm:t>
        <a:bodyPr/>
        <a:lstStyle/>
        <a:p>
          <a:endParaRPr lang="ro-RO"/>
        </a:p>
      </dgm:t>
    </dgm:pt>
    <dgm:pt modelId="{79FA3BE4-2A64-4EFF-B706-CC6B86C44F1D}" type="pres">
      <dgm:prSet presAssocID="{4350B476-D3C4-4835-A51D-9645D0D33FAB}" presName="sibTrans" presStyleLbl="sibTrans2D1" presStyleIdx="0" presStyleCnt="0"/>
      <dgm:spPr/>
      <dgm:t>
        <a:bodyPr/>
        <a:lstStyle/>
        <a:p>
          <a:endParaRPr lang="ro-RO"/>
        </a:p>
      </dgm:t>
    </dgm:pt>
    <dgm:pt modelId="{839FDD32-40E2-44EC-8F75-7D515ADEA190}" type="pres">
      <dgm:prSet presAssocID="{16C86877-9764-4999-AC96-87B34D7121F1}" presName="compNode" presStyleCnt="0"/>
      <dgm:spPr/>
    </dgm:pt>
    <dgm:pt modelId="{1659F1A8-5E84-4F66-9E3C-AB34370AA7C7}" type="pres">
      <dgm:prSet presAssocID="{16C86877-9764-4999-AC96-87B34D7121F1}" presName="childRect" presStyleLbl="bgAcc1" presStyleIdx="2" presStyleCnt="5" custScaleX="60136" custScaleY="43710" custLinFactY="100000" custLinFactNeighborX="-14265" custLinFactNeighborY="13239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1303521-C0DF-429E-9B5D-98DD49F420B3}" type="pres">
      <dgm:prSet presAssocID="{16C86877-9764-4999-AC96-87B34D7121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BEB67C9-CEF6-4F19-9D38-655421A200CC}" type="pres">
      <dgm:prSet presAssocID="{16C86877-9764-4999-AC96-87B34D7121F1}" presName="parentRect" presStyleLbl="alignNode1" presStyleIdx="2" presStyleCnt="5" custLinFactY="200000" custLinFactNeighborX="-93093" custLinFactNeighborY="249058"/>
      <dgm:spPr/>
      <dgm:t>
        <a:bodyPr/>
        <a:lstStyle/>
        <a:p>
          <a:endParaRPr lang="ro-RO"/>
        </a:p>
      </dgm:t>
    </dgm:pt>
    <dgm:pt modelId="{56FA1A0E-88E8-43E8-96A0-AA7BD84AE68B}" type="pres">
      <dgm:prSet presAssocID="{16C86877-9764-4999-AC96-87B34D7121F1}" presName="adorn" presStyleLbl="fgAccFollowNode1" presStyleIdx="2" presStyleCnt="5" custFlipHor="0" custScaleX="6270" custScaleY="6270" custLinFactY="132581" custLinFactNeighborX="-77338" custLinFactNeighborY="200000"/>
      <dgm:spPr>
        <a:solidFill>
          <a:schemeClr val="bg1">
            <a:alpha val="90000"/>
          </a:schemeClr>
        </a:solidFill>
      </dgm:spPr>
      <dgm:t>
        <a:bodyPr/>
        <a:lstStyle/>
        <a:p>
          <a:endParaRPr lang="ro-RO"/>
        </a:p>
      </dgm:t>
    </dgm:pt>
    <dgm:pt modelId="{4133B648-C450-459C-84D1-02DCE5D61803}" type="pres">
      <dgm:prSet presAssocID="{70AFD1F0-AD43-4457-90DE-D6E28ACAE93A}" presName="sibTrans" presStyleLbl="sibTrans2D1" presStyleIdx="0" presStyleCnt="0"/>
      <dgm:spPr/>
      <dgm:t>
        <a:bodyPr/>
        <a:lstStyle/>
        <a:p>
          <a:endParaRPr lang="ro-RO"/>
        </a:p>
      </dgm:t>
    </dgm:pt>
    <dgm:pt modelId="{D582D3AA-B587-4C8C-B44A-45007D3689F1}" type="pres">
      <dgm:prSet presAssocID="{F6355CF1-8C67-4D3B-B784-AA33E8736189}" presName="compNode" presStyleCnt="0"/>
      <dgm:spPr/>
    </dgm:pt>
    <dgm:pt modelId="{DEC653EF-A415-4C35-9A91-2399C2F9304A}" type="pres">
      <dgm:prSet presAssocID="{F6355CF1-8C67-4D3B-B784-AA33E8736189}" presName="childRect" presStyleLbl="bgAcc1" presStyleIdx="3" presStyleCnt="5" custScaleY="75527" custLinFactX="-126129" custLinFactY="100000" custLinFactNeighborX="-200000" custLinFactNeighborY="1305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5882792-C524-4B23-9A7D-2699DD9A9B41}" type="pres">
      <dgm:prSet presAssocID="{F6355CF1-8C67-4D3B-B784-AA33E87361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A12C7B6-D0C5-44D2-AD96-0BDC1EBF72A8}" type="pres">
      <dgm:prSet presAssocID="{F6355CF1-8C67-4D3B-B784-AA33E8736189}" presName="parentRect" presStyleLbl="alignNode1" presStyleIdx="3" presStyleCnt="5" custLinFactX="-126129" custLinFactY="72533" custLinFactNeighborX="-200000" custLinFactNeighborY="100000"/>
      <dgm:spPr/>
      <dgm:t>
        <a:bodyPr/>
        <a:lstStyle/>
        <a:p>
          <a:endParaRPr lang="ro-RO"/>
        </a:p>
      </dgm:t>
    </dgm:pt>
    <dgm:pt modelId="{4AD9CF3A-C974-499E-A0ED-AC2286575FFB}" type="pres">
      <dgm:prSet presAssocID="{F6355CF1-8C67-4D3B-B784-AA33E8736189}" presName="adorn" presStyleLbl="fgAccFollowNode1" presStyleIdx="3" presStyleCnt="5" custScaleX="6380" custScaleY="6880" custLinFactX="-415270" custLinFactY="116435" custLinFactNeighborX="-500000" custLinFactNeighborY="200000"/>
      <dgm:spPr>
        <a:solidFill>
          <a:schemeClr val="bg1">
            <a:alpha val="90000"/>
          </a:schemeClr>
        </a:solidFill>
      </dgm:spPr>
      <dgm:t>
        <a:bodyPr/>
        <a:lstStyle/>
        <a:p>
          <a:endParaRPr lang="ro-RO"/>
        </a:p>
      </dgm:t>
    </dgm:pt>
    <dgm:pt modelId="{BD674C15-B53A-4329-9A70-99BCFE546096}" type="pres">
      <dgm:prSet presAssocID="{140E9572-1DDD-45E0-96EC-09896DBCE326}" presName="sibTrans" presStyleLbl="sibTrans2D1" presStyleIdx="0" presStyleCnt="0"/>
      <dgm:spPr/>
      <dgm:t>
        <a:bodyPr/>
        <a:lstStyle/>
        <a:p>
          <a:endParaRPr lang="ro-RO"/>
        </a:p>
      </dgm:t>
    </dgm:pt>
    <dgm:pt modelId="{00424494-C7CD-457C-8D96-8903315DB1D1}" type="pres">
      <dgm:prSet presAssocID="{EE38F917-9B76-443E-9E4F-EC376B571227}" presName="compNode" presStyleCnt="0"/>
      <dgm:spPr/>
    </dgm:pt>
    <dgm:pt modelId="{E3A30835-6B9B-42FE-B1F8-2DB9D300F3E0}" type="pres">
      <dgm:prSet presAssocID="{EE38F917-9B76-443E-9E4F-EC376B571227}" presName="childRect" presStyleLbl="bgAcc1" presStyleIdx="4" presStyleCnt="5" custScaleY="55838" custLinFactX="63391" custLinFactNeighborX="100000" custLinFactNeighborY="7836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50B68D9-EAB7-428A-9A15-9A427B74F1C8}" type="pres">
      <dgm:prSet presAssocID="{EE38F917-9B76-443E-9E4F-EC376B5712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61D0965-2EFB-4BB7-8D6C-3C17CD36AEF7}" type="pres">
      <dgm:prSet presAssocID="{EE38F917-9B76-443E-9E4F-EC376B571227}" presName="parentRect" presStyleLbl="alignNode1" presStyleIdx="4" presStyleCnt="5" custLinFactX="63391" custLinFactY="-25865" custLinFactNeighborX="100000" custLinFactNeighborY="-100000"/>
      <dgm:spPr/>
      <dgm:t>
        <a:bodyPr/>
        <a:lstStyle/>
        <a:p>
          <a:endParaRPr lang="ro-RO"/>
        </a:p>
      </dgm:t>
    </dgm:pt>
    <dgm:pt modelId="{81F6AD7C-A579-48FD-8045-94091ED5DB2C}" type="pres">
      <dgm:prSet presAssocID="{EE38F917-9B76-443E-9E4F-EC376B571227}" presName="adorn" presStyleLbl="fgAccFollowNode1" presStyleIdx="4" presStyleCnt="5" custFlipVert="0" custFlipHor="1" custScaleX="6270" custScaleY="6270" custLinFactX="200000" custLinFactNeighborX="281514" custLinFactNeighborY="-6112"/>
      <dgm:spPr>
        <a:solidFill>
          <a:schemeClr val="bg1">
            <a:alpha val="90000"/>
          </a:schemeClr>
        </a:solidFill>
      </dgm:spPr>
      <dgm:t>
        <a:bodyPr/>
        <a:lstStyle/>
        <a:p>
          <a:endParaRPr lang="ro-RO"/>
        </a:p>
      </dgm:t>
    </dgm:pt>
  </dgm:ptLst>
  <dgm:cxnLst>
    <dgm:cxn modelId="{F323581A-0DF9-4D26-9C83-5FFE67F70253}" type="presOf" srcId="{A9D5CB06-2701-4ED0-AAC7-4C6778977FF0}" destId="{76350194-AE7C-42B5-A527-B03AA4F2DA0C}" srcOrd="0" destOrd="2" presId="urn:microsoft.com/office/officeart/2005/8/layout/bList2#1"/>
    <dgm:cxn modelId="{C5A3686A-4E9B-4E58-9868-8191F14F35EA}" srcId="{EE38F917-9B76-443E-9E4F-EC376B571227}" destId="{6C0552E6-241F-458F-B9BB-FD8DA8D2EFA1}" srcOrd="2" destOrd="0" parTransId="{EDA037EE-9079-4252-98DA-79E136A971FA}" sibTransId="{8E0F8FAC-05AB-488C-BA45-2409AC7E42E8}"/>
    <dgm:cxn modelId="{342FC8DE-0C03-4E7F-8C5F-0023CF7C4B5C}" type="presOf" srcId="{A6738570-24F7-4F98-81CF-4078F76E43BF}" destId="{2994B9B3-4966-4D4F-A35E-1C0B0CD91F90}" srcOrd="0" destOrd="0" presId="urn:microsoft.com/office/officeart/2005/8/layout/bList2#1"/>
    <dgm:cxn modelId="{61F34881-8621-4082-A431-FF4BCD544020}" type="presOf" srcId="{3F3196B8-5E0C-4EE7-9129-E61B4D14A188}" destId="{0D91615C-C9FA-452B-BB88-EA3F3CD3D5CE}" srcOrd="0" destOrd="0" presId="urn:microsoft.com/office/officeart/2005/8/layout/bList2#1"/>
    <dgm:cxn modelId="{78E1688C-1A56-41B9-8021-C5C25B27C3BC}" type="presOf" srcId="{A6738570-24F7-4F98-81CF-4078F76E43BF}" destId="{B79CEE9E-733D-41DA-8361-7024D2283E14}" srcOrd="1" destOrd="0" presId="urn:microsoft.com/office/officeart/2005/8/layout/bList2#1"/>
    <dgm:cxn modelId="{63CB4955-9C53-4AAE-B52B-545C65098DC3}" srcId="{F6355CF1-8C67-4D3B-B784-AA33E8736189}" destId="{3BEA6173-F016-4DA2-AA43-A6596EBF49A4}" srcOrd="3" destOrd="0" parTransId="{F9DC865B-B788-4980-A9CB-84B20584D0E1}" sibTransId="{4E01EC5F-3B60-46D7-92AF-1BDD26166CE0}"/>
    <dgm:cxn modelId="{86B2A0E5-1BFC-4FB6-B52E-978DED1D6A51}" srcId="{16C86877-9764-4999-AC96-87B34D7121F1}" destId="{9664D422-1C51-4B8C-B413-DC4C5549EDCF}" srcOrd="1" destOrd="0" parTransId="{65383572-A561-4262-89BB-01B841DDE40E}" sibTransId="{5071E420-17B9-4230-8E48-5C4FD642584C}"/>
    <dgm:cxn modelId="{4093C52F-B1ED-49E2-8F36-CC7BE911CACF}" srcId="{A6738570-24F7-4F98-81CF-4078F76E43BF}" destId="{BCBC6BB2-4AEA-4E47-8418-A4975534DC97}" srcOrd="1" destOrd="0" parTransId="{6CD2E62F-5CA4-4703-A3E6-BE6CE4AD331F}" sibTransId="{0B8B91CE-15E0-493D-A6FF-D76CF0B8E2FC}"/>
    <dgm:cxn modelId="{82256D9B-F438-455E-B820-8CB0F54BF904}" type="presOf" srcId="{3DEB7DE2-1E5D-4BA4-A5D5-C6B866FDC3C3}" destId="{0D91615C-C9FA-452B-BB88-EA3F3CD3D5CE}" srcOrd="0" destOrd="2" presId="urn:microsoft.com/office/officeart/2005/8/layout/bList2#1"/>
    <dgm:cxn modelId="{A3C4EA07-2C5B-4C52-A772-486EB2097CD5}" srcId="{224AED09-CA32-4EB0-9FFE-78FDAC74EFDF}" destId="{336D8166-FE74-4DC0-BF3B-09C07EAB9841}" srcOrd="3" destOrd="0" parTransId="{B17DC22D-9555-45F3-B066-74E31C0227A3}" sibTransId="{715506FD-B80C-4E0C-8CBF-30B11AC879B7}"/>
    <dgm:cxn modelId="{76823672-1946-43F3-B84D-8CFD4CD1D657}" type="presOf" srcId="{4350B476-D3C4-4835-A51D-9645D0D33FAB}" destId="{79FA3BE4-2A64-4EFF-B706-CC6B86C44F1D}" srcOrd="0" destOrd="0" presId="urn:microsoft.com/office/officeart/2005/8/layout/bList2#1"/>
    <dgm:cxn modelId="{2A69FE1C-9C7F-4C57-8D18-4AD5C82E77B5}" type="presOf" srcId="{E2943636-790C-4037-8BE3-17C115A89D53}" destId="{E3A30835-6B9B-42FE-B1F8-2DB9D300F3E0}" srcOrd="0" destOrd="0" presId="urn:microsoft.com/office/officeart/2005/8/layout/bList2#1"/>
    <dgm:cxn modelId="{46A7EB48-496D-4FB4-AE33-C4EB171C8129}" srcId="{224AED09-CA32-4EB0-9FFE-78FDAC74EFDF}" destId="{C25C4727-14A7-4359-87B1-DEC362A276A6}" srcOrd="0" destOrd="0" parTransId="{5D241D12-0851-4887-99B7-6D2EBC0FD11D}" sibTransId="{F5F22BD7-AC53-4CD5-B956-DA4268653B59}"/>
    <dgm:cxn modelId="{D48C0087-27C3-44A2-B473-3DBED4050FC9}" type="presOf" srcId="{C9244E15-7DC7-4448-98F9-0652435A8F69}" destId="{1659F1A8-5E84-4F66-9E3C-AB34370AA7C7}" srcOrd="0" destOrd="0" presId="urn:microsoft.com/office/officeart/2005/8/layout/bList2#1"/>
    <dgm:cxn modelId="{97918A89-6FE0-4A3E-954F-75F752620775}" type="presOf" srcId="{AFEDF714-8ACB-482D-B39F-51DD38CABC54}" destId="{DEC653EF-A415-4C35-9A91-2399C2F9304A}" srcOrd="0" destOrd="0" presId="urn:microsoft.com/office/officeart/2005/8/layout/bList2#1"/>
    <dgm:cxn modelId="{C9284AB5-66D6-4E92-889A-002104F31F97}" type="presOf" srcId="{F6355CF1-8C67-4D3B-B784-AA33E8736189}" destId="{3A12C7B6-D0C5-44D2-AD96-0BDC1EBF72A8}" srcOrd="1" destOrd="0" presId="urn:microsoft.com/office/officeart/2005/8/layout/bList2#1"/>
    <dgm:cxn modelId="{D8461629-7C42-41BF-B999-532A4873581E}" srcId="{224AED09-CA32-4EB0-9FFE-78FDAC74EFDF}" destId="{B8F9F27D-6B79-4EF1-8E45-111707FD6ED0}" srcOrd="5" destOrd="0" parTransId="{7F4B533A-D251-4BDA-9050-26C20E6AB8D6}" sibTransId="{57C67CFF-B67C-4D83-AFA4-13D7708052A6}"/>
    <dgm:cxn modelId="{90BFC547-DF66-435B-9A04-E162E28B7E74}" srcId="{A6738570-24F7-4F98-81CF-4078F76E43BF}" destId="{3F3196B8-5E0C-4EE7-9129-E61B4D14A188}" srcOrd="0" destOrd="0" parTransId="{FD05072D-F4DF-4DD7-ADBA-93713485CACA}" sibTransId="{8A32F8C0-EB04-4B9B-BC4E-DCDC2E6C0D03}"/>
    <dgm:cxn modelId="{98444E18-5643-4199-A36D-59493DC123B7}" type="presOf" srcId="{B8F9F27D-6B79-4EF1-8E45-111707FD6ED0}" destId="{76350194-AE7C-42B5-A527-B03AA4F2DA0C}" srcOrd="0" destOrd="5" presId="urn:microsoft.com/office/officeart/2005/8/layout/bList2#1"/>
    <dgm:cxn modelId="{8A8CFE84-A4BD-44AE-9D09-F900510E266D}" type="presOf" srcId="{A0FE49E4-836E-4351-BC28-2E73D478E9A6}" destId="{00403350-E39E-43F4-B733-56AF2CB47C33}" srcOrd="0" destOrd="0" presId="urn:microsoft.com/office/officeart/2005/8/layout/bList2#1"/>
    <dgm:cxn modelId="{7789F2A7-3C77-4AE6-855A-C727F9497C21}" type="presOf" srcId="{16C86877-9764-4999-AC96-87B34D7121F1}" destId="{41303521-C0DF-429E-9B5D-98DD49F420B3}" srcOrd="0" destOrd="0" presId="urn:microsoft.com/office/officeart/2005/8/layout/bList2#1"/>
    <dgm:cxn modelId="{3F40A57C-3CBD-4916-B090-60A4AB5ECCD1}" type="presOf" srcId="{336D8166-FE74-4DC0-BF3B-09C07EAB9841}" destId="{76350194-AE7C-42B5-A527-B03AA4F2DA0C}" srcOrd="0" destOrd="3" presId="urn:microsoft.com/office/officeart/2005/8/layout/bList2#1"/>
    <dgm:cxn modelId="{9A9FCF3E-CF23-4D4F-8723-717A4A710A37}" type="presOf" srcId="{13522390-27DD-411F-808B-87AFCD925A56}" destId="{E83D1781-0DCE-4286-9DDE-9DFE8F810B49}" srcOrd="0" destOrd="0" presId="urn:microsoft.com/office/officeart/2005/8/layout/bList2#1"/>
    <dgm:cxn modelId="{510B0200-4346-409B-B307-E4A71A0E1C5A}" type="presOf" srcId="{C25C4727-14A7-4359-87B1-DEC362A276A6}" destId="{76350194-AE7C-42B5-A527-B03AA4F2DA0C}" srcOrd="0" destOrd="0" presId="urn:microsoft.com/office/officeart/2005/8/layout/bList2#1"/>
    <dgm:cxn modelId="{28C005B3-BC93-4D3C-914F-E5F9B3274D02}" srcId="{13522390-27DD-411F-808B-87AFCD925A56}" destId="{F6355CF1-8C67-4D3B-B784-AA33E8736189}" srcOrd="3" destOrd="0" parTransId="{E0DAEDBA-2526-43EA-869C-5670050D3AE2}" sibTransId="{140E9572-1DDD-45E0-96EC-09896DBCE326}"/>
    <dgm:cxn modelId="{8E34A84A-DF5A-43CA-A2F3-B0B1B3F956AD}" type="presOf" srcId="{224AED09-CA32-4EB0-9FFE-78FDAC74EFDF}" destId="{B7F30D4F-156B-4C32-BB96-3060A72B71FD}" srcOrd="0" destOrd="0" presId="urn:microsoft.com/office/officeart/2005/8/layout/bList2#1"/>
    <dgm:cxn modelId="{9A61E235-CB2D-4F71-8317-D5C1110C2791}" srcId="{F6355CF1-8C67-4D3B-B784-AA33E8736189}" destId="{A7C7F25C-E17C-4F8A-B406-8946B52B7802}" srcOrd="2" destOrd="0" parTransId="{0803DBBE-8CCB-4FAC-B94A-F92BE7DC338C}" sibTransId="{3BD77BCA-6316-4498-A331-65B5C221AAD8}"/>
    <dgm:cxn modelId="{541768E9-FA60-46A3-9853-723ADDBF999D}" type="presOf" srcId="{55041CA4-BC39-4081-A175-784311E4E082}" destId="{0D91615C-C9FA-452B-BB88-EA3F3CD3D5CE}" srcOrd="0" destOrd="3" presId="urn:microsoft.com/office/officeart/2005/8/layout/bList2#1"/>
    <dgm:cxn modelId="{8A7EDBA4-03F1-49BC-A073-F804AD23D79A}" srcId="{224AED09-CA32-4EB0-9FFE-78FDAC74EFDF}" destId="{1999D8A6-40AE-4DF5-8DFD-15F8E4758EE1}" srcOrd="1" destOrd="0" parTransId="{F8993192-ECFA-4603-B6B2-43BD53634C46}" sibTransId="{6B37D584-7820-4F79-87E0-F6BE2A26E28C}"/>
    <dgm:cxn modelId="{D1C2E7C5-A235-4877-9E1D-B6B15A1648E5}" type="presOf" srcId="{70AFD1F0-AD43-4457-90DE-D6E28ACAE93A}" destId="{4133B648-C450-459C-84D1-02DCE5D61803}" srcOrd="0" destOrd="0" presId="urn:microsoft.com/office/officeart/2005/8/layout/bList2#1"/>
    <dgm:cxn modelId="{2B64196B-27CB-4960-94E7-FD7AEC6426F3}" srcId="{A6738570-24F7-4F98-81CF-4078F76E43BF}" destId="{55041CA4-BC39-4081-A175-784311E4E082}" srcOrd="3" destOrd="0" parTransId="{DA38B732-D6B2-4ECF-8516-68EE20814754}" sibTransId="{C7E0256D-CCC0-46C6-94E1-9A8DFA0FDAFE}"/>
    <dgm:cxn modelId="{1B3D07C1-C899-4EEF-B3D1-0881AEBA397D}" type="presOf" srcId="{0D8329FD-5A72-4C52-A8B3-925A89D5B59C}" destId="{0D91615C-C9FA-452B-BB88-EA3F3CD3D5CE}" srcOrd="0" destOrd="4" presId="urn:microsoft.com/office/officeart/2005/8/layout/bList2#1"/>
    <dgm:cxn modelId="{EA4F0FA4-CE06-4830-BDEB-1A296D0B5DA7}" type="presOf" srcId="{140E9572-1DDD-45E0-96EC-09896DBCE326}" destId="{BD674C15-B53A-4329-9A70-99BCFE546096}" srcOrd="0" destOrd="0" presId="urn:microsoft.com/office/officeart/2005/8/layout/bList2#1"/>
    <dgm:cxn modelId="{A95260E6-B6A3-4984-84B3-4872B3D79FFB}" type="presOf" srcId="{6C0552E6-241F-458F-B9BB-FD8DA8D2EFA1}" destId="{E3A30835-6B9B-42FE-B1F8-2DB9D300F3E0}" srcOrd="0" destOrd="2" presId="urn:microsoft.com/office/officeart/2005/8/layout/bList2#1"/>
    <dgm:cxn modelId="{DF8A2D82-9177-4528-A4E9-27DB0BBBFF97}" type="presOf" srcId="{16C86877-9764-4999-AC96-87B34D7121F1}" destId="{EBEB67C9-CEF6-4F19-9D38-655421A200CC}" srcOrd="1" destOrd="0" presId="urn:microsoft.com/office/officeart/2005/8/layout/bList2#1"/>
    <dgm:cxn modelId="{87639838-3AD2-43DB-B2D5-B845C187C6D0}" srcId="{224AED09-CA32-4EB0-9FFE-78FDAC74EFDF}" destId="{A9D5CB06-2701-4ED0-AAC7-4C6778977FF0}" srcOrd="2" destOrd="0" parTransId="{6758EB4B-7663-43CE-A617-2B80F08B2B6A}" sibTransId="{31148369-6ADC-482F-9CDA-72A43986380D}"/>
    <dgm:cxn modelId="{162FC76A-74FD-4C6A-B517-EA85D310457E}" srcId="{EE38F917-9B76-443E-9E4F-EC376B571227}" destId="{AD2C2139-CBF7-41EF-99DE-05F552A6FCDE}" srcOrd="1" destOrd="0" parTransId="{4F344E4C-74DF-4A2B-A9C4-A83E5CB62C16}" sibTransId="{00D122AA-DABC-4B05-8302-0D30C927A240}"/>
    <dgm:cxn modelId="{9ABEF939-8FFE-4CD6-91F2-9999C2EE9458}" type="presOf" srcId="{EE38F917-9B76-443E-9E4F-EC376B571227}" destId="{C61D0965-2EFB-4BB7-8D6C-3C17CD36AEF7}" srcOrd="1" destOrd="0" presId="urn:microsoft.com/office/officeart/2005/8/layout/bList2#1"/>
    <dgm:cxn modelId="{57F07674-DDC3-4767-9340-E4C56120D214}" type="presOf" srcId="{1999D8A6-40AE-4DF5-8DFD-15F8E4758EE1}" destId="{76350194-AE7C-42B5-A527-B03AA4F2DA0C}" srcOrd="0" destOrd="1" presId="urn:microsoft.com/office/officeart/2005/8/layout/bList2#1"/>
    <dgm:cxn modelId="{C37106AC-96C1-4352-851A-C8EEBE0BCA5C}" srcId="{13522390-27DD-411F-808B-87AFCD925A56}" destId="{EE38F917-9B76-443E-9E4F-EC376B571227}" srcOrd="4" destOrd="0" parTransId="{F683C496-BDCD-409D-9340-DE4BAB4DF322}" sibTransId="{10360C3F-065B-41BE-8322-76AD48DCABAE}"/>
    <dgm:cxn modelId="{0E516764-0895-4103-ADC6-DCB7384BAA74}" srcId="{A6738570-24F7-4F98-81CF-4078F76E43BF}" destId="{0D8329FD-5A72-4C52-A8B3-925A89D5B59C}" srcOrd="4" destOrd="0" parTransId="{F5588956-F1F2-461B-86E9-B40F95E90196}" sibTransId="{174AC266-4E9B-4CB7-A754-DD38A82AA1FD}"/>
    <dgm:cxn modelId="{86E99825-36B3-4C3F-9C82-2543642E7233}" srcId="{EE38F917-9B76-443E-9E4F-EC376B571227}" destId="{E2943636-790C-4037-8BE3-17C115A89D53}" srcOrd="0" destOrd="0" parTransId="{37220286-77E7-4D77-AA2B-C80DE7667B63}" sibTransId="{26BB2A31-150B-4785-89CC-81351729C127}"/>
    <dgm:cxn modelId="{58A610BF-0F7A-49BF-A277-DA48C067DD65}" type="presOf" srcId="{F6355CF1-8C67-4D3B-B784-AA33E8736189}" destId="{A5882792-C524-4B23-9A7D-2699DD9A9B41}" srcOrd="0" destOrd="0" presId="urn:microsoft.com/office/officeart/2005/8/layout/bList2#1"/>
    <dgm:cxn modelId="{C50E5C6D-48A1-485D-BB64-5F2B7618EB39}" type="presOf" srcId="{A7C7F25C-E17C-4F8A-B406-8946B52B7802}" destId="{DEC653EF-A415-4C35-9A91-2399C2F9304A}" srcOrd="0" destOrd="2" presId="urn:microsoft.com/office/officeart/2005/8/layout/bList2#1"/>
    <dgm:cxn modelId="{8197D3D7-0CF0-4518-A56E-F26515033D6E}" srcId="{A6738570-24F7-4F98-81CF-4078F76E43BF}" destId="{3DEB7DE2-1E5D-4BA4-A5D5-C6B866FDC3C3}" srcOrd="2" destOrd="0" parTransId="{2F81E02F-1431-49F9-875D-E5E56F0460BA}" sibTransId="{B16E2B46-B82E-4CAF-8A29-3419B8422FF8}"/>
    <dgm:cxn modelId="{66F24E48-4D81-4588-BC0A-E09AF2DAF46B}" type="presOf" srcId="{BCBC6BB2-4AEA-4E47-8418-A4975534DC97}" destId="{0D91615C-C9FA-452B-BB88-EA3F3CD3D5CE}" srcOrd="0" destOrd="1" presId="urn:microsoft.com/office/officeart/2005/8/layout/bList2#1"/>
    <dgm:cxn modelId="{21A6DB45-18FE-41FD-9629-D220E99C4E11}" srcId="{F6355CF1-8C67-4D3B-B784-AA33E8736189}" destId="{900DD827-0306-4395-8CCB-1110449F5C60}" srcOrd="1" destOrd="0" parTransId="{F81835C2-DD92-49D5-BA87-33E28CFAB81D}" sibTransId="{4727A328-755F-4479-8624-B9E1DD4B9128}"/>
    <dgm:cxn modelId="{A7383709-725C-4FFB-B732-AE560AD2F6A6}" type="presOf" srcId="{BD9EF24A-0E63-490E-BBC3-243842EBF6CF}" destId="{DEC653EF-A415-4C35-9A91-2399C2F9304A}" srcOrd="0" destOrd="4" presId="urn:microsoft.com/office/officeart/2005/8/layout/bList2#1"/>
    <dgm:cxn modelId="{AAA8EF09-09E8-41A5-AD86-A126FAF500A0}" type="presOf" srcId="{900DD827-0306-4395-8CCB-1110449F5C60}" destId="{DEC653EF-A415-4C35-9A91-2399C2F9304A}" srcOrd="0" destOrd="1" presId="urn:microsoft.com/office/officeart/2005/8/layout/bList2#1"/>
    <dgm:cxn modelId="{36979999-BD29-4DEE-880C-0F027A38AF24}" srcId="{13522390-27DD-411F-808B-87AFCD925A56}" destId="{224AED09-CA32-4EB0-9FFE-78FDAC74EFDF}" srcOrd="1" destOrd="0" parTransId="{4DD2642B-32F5-41D2-AE58-0711B644817B}" sibTransId="{4350B476-D3C4-4835-A51D-9645D0D33FAB}"/>
    <dgm:cxn modelId="{FFAB3074-CCE8-4BFF-B3FC-78DB0149EE42}" type="presOf" srcId="{3BEA6173-F016-4DA2-AA43-A6596EBF49A4}" destId="{DEC653EF-A415-4C35-9A91-2399C2F9304A}" srcOrd="0" destOrd="3" presId="urn:microsoft.com/office/officeart/2005/8/layout/bList2#1"/>
    <dgm:cxn modelId="{B4247BE9-F580-4A14-ABBB-B192484C402B}" type="presOf" srcId="{1504A1A4-067F-45CE-AC93-D75F7AE901FE}" destId="{76350194-AE7C-42B5-A527-B03AA4F2DA0C}" srcOrd="0" destOrd="4" presId="urn:microsoft.com/office/officeart/2005/8/layout/bList2#1"/>
    <dgm:cxn modelId="{50F49FFB-BE7A-40D0-8910-6AFFDEE9C34F}" srcId="{EE38F917-9B76-443E-9E4F-EC376B571227}" destId="{AFCF820C-6308-4D37-A892-C947AA6E5DDC}" srcOrd="3" destOrd="0" parTransId="{278BEF7C-1CEC-4C34-8E15-A774CD16AB98}" sibTransId="{59880052-D7A2-490E-A43A-E87468773F26}"/>
    <dgm:cxn modelId="{401161B0-4290-4288-848C-2C7E18CED62E}" srcId="{16C86877-9764-4999-AC96-87B34D7121F1}" destId="{C9244E15-7DC7-4448-98F9-0652435A8F69}" srcOrd="0" destOrd="0" parTransId="{0D54F397-5A15-48E3-A5F1-63B46F50C9CB}" sibTransId="{08E9352B-6B2F-4DB6-BBE7-B53AABA29031}"/>
    <dgm:cxn modelId="{7C1A4F1D-B66C-471A-B3EC-867A13BF426E}" srcId="{F6355CF1-8C67-4D3B-B784-AA33E8736189}" destId="{AFEDF714-8ACB-482D-B39F-51DD38CABC54}" srcOrd="0" destOrd="0" parTransId="{30BD9E77-C702-4B78-9428-9F67A0A4E039}" sibTransId="{CAAA21D6-185D-4E8C-8A7B-3E21E2B419D2}"/>
    <dgm:cxn modelId="{AAE19ED4-0305-48EC-B372-D6EE20067908}" type="presOf" srcId="{AD2C2139-CBF7-41EF-99DE-05F552A6FCDE}" destId="{E3A30835-6B9B-42FE-B1F8-2DB9D300F3E0}" srcOrd="0" destOrd="1" presId="urn:microsoft.com/office/officeart/2005/8/layout/bList2#1"/>
    <dgm:cxn modelId="{0BB49F76-1559-42D1-A524-054F7692B521}" type="presOf" srcId="{9664D422-1C51-4B8C-B413-DC4C5549EDCF}" destId="{1659F1A8-5E84-4F66-9E3C-AB34370AA7C7}" srcOrd="0" destOrd="1" presId="urn:microsoft.com/office/officeart/2005/8/layout/bList2#1"/>
    <dgm:cxn modelId="{85C3AEEF-5744-480F-BAA3-44F78740294D}" type="presOf" srcId="{224AED09-CA32-4EB0-9FFE-78FDAC74EFDF}" destId="{663B48FE-968B-4674-892D-892C5C3A593E}" srcOrd="1" destOrd="0" presId="urn:microsoft.com/office/officeart/2005/8/layout/bList2#1"/>
    <dgm:cxn modelId="{80321A13-4757-47B4-B219-3F94919657C7}" srcId="{224AED09-CA32-4EB0-9FFE-78FDAC74EFDF}" destId="{1504A1A4-067F-45CE-AC93-D75F7AE901FE}" srcOrd="4" destOrd="0" parTransId="{DB825733-0137-4E4D-8E92-415677A62862}" sibTransId="{0C318274-551B-4D5F-A955-D00568532EFA}"/>
    <dgm:cxn modelId="{08C1CFE5-2E07-4CA7-BFB9-F9408AF68D9E}" srcId="{F6355CF1-8C67-4D3B-B784-AA33E8736189}" destId="{BD9EF24A-0E63-490E-BBC3-243842EBF6CF}" srcOrd="4" destOrd="0" parTransId="{6BC47638-D1DF-45F2-8CCE-605DB108D1BA}" sibTransId="{26AA5036-A653-4154-AA2F-23C194CC1EAB}"/>
    <dgm:cxn modelId="{55955979-E3DD-421B-9D5D-DDA9C6ADD9F3}" srcId="{13522390-27DD-411F-808B-87AFCD925A56}" destId="{A6738570-24F7-4F98-81CF-4078F76E43BF}" srcOrd="0" destOrd="0" parTransId="{53D5EB1F-050A-4E9A-863C-8FFE3A069423}" sibTransId="{A0FE49E4-836E-4351-BC28-2E73D478E9A6}"/>
    <dgm:cxn modelId="{A3F8465B-437B-431E-B92F-2FF29830F16F}" type="presOf" srcId="{AFCF820C-6308-4D37-A892-C947AA6E5DDC}" destId="{E3A30835-6B9B-42FE-B1F8-2DB9D300F3E0}" srcOrd="0" destOrd="3" presId="urn:microsoft.com/office/officeart/2005/8/layout/bList2#1"/>
    <dgm:cxn modelId="{3F915140-C952-4C96-B2E1-46064E2C608F}" srcId="{13522390-27DD-411F-808B-87AFCD925A56}" destId="{16C86877-9764-4999-AC96-87B34D7121F1}" srcOrd="2" destOrd="0" parTransId="{E2E97ECD-32B5-4736-B1C3-D4CF93F6A1FB}" sibTransId="{70AFD1F0-AD43-4457-90DE-D6E28ACAE93A}"/>
    <dgm:cxn modelId="{0D67950A-40C7-4C52-AECB-C69A8B5A6DEA}" type="presOf" srcId="{EE38F917-9B76-443E-9E4F-EC376B571227}" destId="{C50B68D9-EAB7-428A-9A15-9A427B74F1C8}" srcOrd="0" destOrd="0" presId="urn:microsoft.com/office/officeart/2005/8/layout/bList2#1"/>
    <dgm:cxn modelId="{34CA4767-09A3-4475-A8EC-9FB7D9D41EB4}" type="presParOf" srcId="{E83D1781-0DCE-4286-9DDE-9DFE8F810B49}" destId="{571F37D5-CC38-4A74-93CA-C65CB3EBFD2F}" srcOrd="0" destOrd="0" presId="urn:microsoft.com/office/officeart/2005/8/layout/bList2#1"/>
    <dgm:cxn modelId="{28DDC785-3C60-474D-9D2F-FF644BE88593}" type="presParOf" srcId="{571F37D5-CC38-4A74-93CA-C65CB3EBFD2F}" destId="{0D91615C-C9FA-452B-BB88-EA3F3CD3D5CE}" srcOrd="0" destOrd="0" presId="urn:microsoft.com/office/officeart/2005/8/layout/bList2#1"/>
    <dgm:cxn modelId="{893FD863-67C4-4ABA-9177-B60E4768F928}" type="presParOf" srcId="{571F37D5-CC38-4A74-93CA-C65CB3EBFD2F}" destId="{2994B9B3-4966-4D4F-A35E-1C0B0CD91F90}" srcOrd="1" destOrd="0" presId="urn:microsoft.com/office/officeart/2005/8/layout/bList2#1"/>
    <dgm:cxn modelId="{034E23F9-6EDB-4721-A82C-1BCDC238D402}" type="presParOf" srcId="{571F37D5-CC38-4A74-93CA-C65CB3EBFD2F}" destId="{B79CEE9E-733D-41DA-8361-7024D2283E14}" srcOrd="2" destOrd="0" presId="urn:microsoft.com/office/officeart/2005/8/layout/bList2#1"/>
    <dgm:cxn modelId="{E4D2F2E7-476D-44F8-9F9B-2D2397AC0193}" type="presParOf" srcId="{571F37D5-CC38-4A74-93CA-C65CB3EBFD2F}" destId="{68A9BBBA-3F6B-4B14-97E6-D60A9604EE90}" srcOrd="3" destOrd="0" presId="urn:microsoft.com/office/officeart/2005/8/layout/bList2#1"/>
    <dgm:cxn modelId="{098CB251-A5D9-45B4-8DAB-53F3F48BEEE3}" type="presParOf" srcId="{E83D1781-0DCE-4286-9DDE-9DFE8F810B49}" destId="{00403350-E39E-43F4-B733-56AF2CB47C33}" srcOrd="1" destOrd="0" presId="urn:microsoft.com/office/officeart/2005/8/layout/bList2#1"/>
    <dgm:cxn modelId="{849E33A7-A693-4B24-8772-EDE02B28FD4C}" type="presParOf" srcId="{E83D1781-0DCE-4286-9DDE-9DFE8F810B49}" destId="{B9552698-F9B4-475C-8DF2-459C94DDBB1F}" srcOrd="2" destOrd="0" presId="urn:microsoft.com/office/officeart/2005/8/layout/bList2#1"/>
    <dgm:cxn modelId="{B83E9E70-D19B-436B-B68D-52D8EE331C2B}" type="presParOf" srcId="{B9552698-F9B4-475C-8DF2-459C94DDBB1F}" destId="{76350194-AE7C-42B5-A527-B03AA4F2DA0C}" srcOrd="0" destOrd="0" presId="urn:microsoft.com/office/officeart/2005/8/layout/bList2#1"/>
    <dgm:cxn modelId="{5F41FD84-6172-4B50-9FE0-24A0AFCBE53A}" type="presParOf" srcId="{B9552698-F9B4-475C-8DF2-459C94DDBB1F}" destId="{B7F30D4F-156B-4C32-BB96-3060A72B71FD}" srcOrd="1" destOrd="0" presId="urn:microsoft.com/office/officeart/2005/8/layout/bList2#1"/>
    <dgm:cxn modelId="{74F9F555-7779-4B96-8922-A3C0B22A073E}" type="presParOf" srcId="{B9552698-F9B4-475C-8DF2-459C94DDBB1F}" destId="{663B48FE-968B-4674-892D-892C5C3A593E}" srcOrd="2" destOrd="0" presId="urn:microsoft.com/office/officeart/2005/8/layout/bList2#1"/>
    <dgm:cxn modelId="{0DEA7FFE-D249-45C6-B60D-32C99263CD16}" type="presParOf" srcId="{B9552698-F9B4-475C-8DF2-459C94DDBB1F}" destId="{98ABD234-275B-4623-BE44-F96355D6C04F}" srcOrd="3" destOrd="0" presId="urn:microsoft.com/office/officeart/2005/8/layout/bList2#1"/>
    <dgm:cxn modelId="{320E3755-1926-49A1-B1F5-6CBF8B2DDB79}" type="presParOf" srcId="{E83D1781-0DCE-4286-9DDE-9DFE8F810B49}" destId="{79FA3BE4-2A64-4EFF-B706-CC6B86C44F1D}" srcOrd="3" destOrd="0" presId="urn:microsoft.com/office/officeart/2005/8/layout/bList2#1"/>
    <dgm:cxn modelId="{F6939BE9-D0B5-4546-9235-754C239C68C8}" type="presParOf" srcId="{E83D1781-0DCE-4286-9DDE-9DFE8F810B49}" destId="{839FDD32-40E2-44EC-8F75-7D515ADEA190}" srcOrd="4" destOrd="0" presId="urn:microsoft.com/office/officeart/2005/8/layout/bList2#1"/>
    <dgm:cxn modelId="{EBDBD68F-6164-41F0-96F0-5B2D01F7DAB2}" type="presParOf" srcId="{839FDD32-40E2-44EC-8F75-7D515ADEA190}" destId="{1659F1A8-5E84-4F66-9E3C-AB34370AA7C7}" srcOrd="0" destOrd="0" presId="urn:microsoft.com/office/officeart/2005/8/layout/bList2#1"/>
    <dgm:cxn modelId="{F19A5B27-BE23-4424-8E23-525FEF5A38E4}" type="presParOf" srcId="{839FDD32-40E2-44EC-8F75-7D515ADEA190}" destId="{41303521-C0DF-429E-9B5D-98DD49F420B3}" srcOrd="1" destOrd="0" presId="urn:microsoft.com/office/officeart/2005/8/layout/bList2#1"/>
    <dgm:cxn modelId="{265743CD-D9D3-45FF-9C48-2C39645CD0A2}" type="presParOf" srcId="{839FDD32-40E2-44EC-8F75-7D515ADEA190}" destId="{EBEB67C9-CEF6-4F19-9D38-655421A200CC}" srcOrd="2" destOrd="0" presId="urn:microsoft.com/office/officeart/2005/8/layout/bList2#1"/>
    <dgm:cxn modelId="{6BFF6C79-F068-4DDB-A85E-FC77CC1CE20F}" type="presParOf" srcId="{839FDD32-40E2-44EC-8F75-7D515ADEA190}" destId="{56FA1A0E-88E8-43E8-96A0-AA7BD84AE68B}" srcOrd="3" destOrd="0" presId="urn:microsoft.com/office/officeart/2005/8/layout/bList2#1"/>
    <dgm:cxn modelId="{601A1085-65FB-41D9-B190-125149FA0795}" type="presParOf" srcId="{E83D1781-0DCE-4286-9DDE-9DFE8F810B49}" destId="{4133B648-C450-459C-84D1-02DCE5D61803}" srcOrd="5" destOrd="0" presId="urn:microsoft.com/office/officeart/2005/8/layout/bList2#1"/>
    <dgm:cxn modelId="{73F75FDD-52CE-4BAB-8037-9C0FBE1DD817}" type="presParOf" srcId="{E83D1781-0DCE-4286-9DDE-9DFE8F810B49}" destId="{D582D3AA-B587-4C8C-B44A-45007D3689F1}" srcOrd="6" destOrd="0" presId="urn:microsoft.com/office/officeart/2005/8/layout/bList2#1"/>
    <dgm:cxn modelId="{504BF832-5EE0-42C0-B28D-6494C42DFA01}" type="presParOf" srcId="{D582D3AA-B587-4C8C-B44A-45007D3689F1}" destId="{DEC653EF-A415-4C35-9A91-2399C2F9304A}" srcOrd="0" destOrd="0" presId="urn:microsoft.com/office/officeart/2005/8/layout/bList2#1"/>
    <dgm:cxn modelId="{9F84C421-3FF1-43B7-9105-0999DC7B4A5D}" type="presParOf" srcId="{D582D3AA-B587-4C8C-B44A-45007D3689F1}" destId="{A5882792-C524-4B23-9A7D-2699DD9A9B41}" srcOrd="1" destOrd="0" presId="urn:microsoft.com/office/officeart/2005/8/layout/bList2#1"/>
    <dgm:cxn modelId="{7CF0F2B1-A717-4D76-91D8-D523FF3E97A0}" type="presParOf" srcId="{D582D3AA-B587-4C8C-B44A-45007D3689F1}" destId="{3A12C7B6-D0C5-44D2-AD96-0BDC1EBF72A8}" srcOrd="2" destOrd="0" presId="urn:microsoft.com/office/officeart/2005/8/layout/bList2#1"/>
    <dgm:cxn modelId="{72F0AAC6-6A76-43C6-B873-AF0BCAB27B64}" type="presParOf" srcId="{D582D3AA-B587-4C8C-B44A-45007D3689F1}" destId="{4AD9CF3A-C974-499E-A0ED-AC2286575FFB}" srcOrd="3" destOrd="0" presId="urn:microsoft.com/office/officeart/2005/8/layout/bList2#1"/>
    <dgm:cxn modelId="{48BB4086-4196-4571-8F2D-FFC7F935ADEF}" type="presParOf" srcId="{E83D1781-0DCE-4286-9DDE-9DFE8F810B49}" destId="{BD674C15-B53A-4329-9A70-99BCFE546096}" srcOrd="7" destOrd="0" presId="urn:microsoft.com/office/officeart/2005/8/layout/bList2#1"/>
    <dgm:cxn modelId="{46B9AA58-4450-4226-B57E-F66E5BCDF265}" type="presParOf" srcId="{E83D1781-0DCE-4286-9DDE-9DFE8F810B49}" destId="{00424494-C7CD-457C-8D96-8903315DB1D1}" srcOrd="8" destOrd="0" presId="urn:microsoft.com/office/officeart/2005/8/layout/bList2#1"/>
    <dgm:cxn modelId="{6F2E0024-28BF-4509-9A56-F06B58AFE51D}" type="presParOf" srcId="{00424494-C7CD-457C-8D96-8903315DB1D1}" destId="{E3A30835-6B9B-42FE-B1F8-2DB9D300F3E0}" srcOrd="0" destOrd="0" presId="urn:microsoft.com/office/officeart/2005/8/layout/bList2#1"/>
    <dgm:cxn modelId="{1F8F79B1-1F83-43CA-A538-A3AA69A7FEFA}" type="presParOf" srcId="{00424494-C7CD-457C-8D96-8903315DB1D1}" destId="{C50B68D9-EAB7-428A-9A15-9A427B74F1C8}" srcOrd="1" destOrd="0" presId="urn:microsoft.com/office/officeart/2005/8/layout/bList2#1"/>
    <dgm:cxn modelId="{6E6A3BA7-8EFD-465C-8B5E-EAFDECB3D3DA}" type="presParOf" srcId="{00424494-C7CD-457C-8D96-8903315DB1D1}" destId="{C61D0965-2EFB-4BB7-8D6C-3C17CD36AEF7}" srcOrd="2" destOrd="0" presId="urn:microsoft.com/office/officeart/2005/8/layout/bList2#1"/>
    <dgm:cxn modelId="{AFAAA8C5-2546-4D3F-90AA-F2C90D1FB0AF}" type="presParOf" srcId="{00424494-C7CD-457C-8D96-8903315DB1D1}" destId="{81F6AD7C-A579-48FD-8045-94091ED5DB2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536CDE-1F7E-4BD4-899F-CCB92391CD14}">
      <dsp:nvSpPr>
        <dsp:cNvPr id="0" name=""/>
        <dsp:cNvSpPr/>
      </dsp:nvSpPr>
      <dsp:spPr>
        <a:xfrm>
          <a:off x="0" y="254000"/>
          <a:ext cx="8207375" cy="1430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Organized on a </a:t>
          </a:r>
          <a:r>
            <a:rPr lang="ro-RO" sz="3500" b="1" kern="1200" smtClean="0"/>
            <a:t>biannuall</a:t>
          </a:r>
          <a:r>
            <a:rPr lang="en-US" sz="3500" b="1" kern="1200" dirty="0" smtClean="0"/>
            <a:t>y basis</a:t>
          </a:r>
          <a:endParaRPr lang="ro-RO" sz="3500" kern="1200" dirty="0"/>
        </a:p>
      </dsp:txBody>
      <dsp:txXfrm>
        <a:off x="0" y="254000"/>
        <a:ext cx="8207375" cy="1430645"/>
      </dsp:txXfrm>
    </dsp:sp>
    <dsp:sp modelId="{23500E1B-CB43-45AD-9D20-B60B57B4EE54}">
      <dsp:nvSpPr>
        <dsp:cNvPr id="0" name=""/>
        <dsp:cNvSpPr/>
      </dsp:nvSpPr>
      <dsp:spPr>
        <a:xfrm>
          <a:off x="0" y="1801442"/>
          <a:ext cx="8207375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It provides the assessment of the public authority unit and not of the civil servant </a:t>
          </a:r>
          <a:endParaRPr lang="ro-RO" sz="3500" kern="1200" dirty="0"/>
        </a:p>
      </dsp:txBody>
      <dsp:txXfrm>
        <a:off x="0" y="1801442"/>
        <a:ext cx="8207375" cy="1390380"/>
      </dsp:txXfrm>
    </dsp:sp>
    <dsp:sp modelId="{92051281-BB30-42D7-A9F2-8D1ABE49AABC}">
      <dsp:nvSpPr>
        <dsp:cNvPr id="0" name=""/>
        <dsp:cNvSpPr/>
      </dsp:nvSpPr>
      <dsp:spPr>
        <a:xfrm>
          <a:off x="0" y="3221690"/>
          <a:ext cx="8207375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Incentive management tool</a:t>
          </a:r>
          <a:endParaRPr lang="ro-RO" sz="3500" kern="1200" dirty="0"/>
        </a:p>
      </dsp:txBody>
      <dsp:txXfrm>
        <a:off x="0" y="3221690"/>
        <a:ext cx="8207375" cy="1390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9D3656-8326-47DA-AC84-2D75E83A8A54}">
      <dsp:nvSpPr>
        <dsp:cNvPr id="0" name=""/>
        <dsp:cNvSpPr/>
      </dsp:nvSpPr>
      <dsp:spPr>
        <a:xfrm>
          <a:off x="4745025" y="114023"/>
          <a:ext cx="1835438" cy="183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1"/>
              </a:solidFill>
            </a:rPr>
            <a:t>Development of Annual Monitoring Plan </a:t>
          </a:r>
          <a:r>
            <a:rPr lang="ro-RO" sz="1800" b="1" kern="1200" dirty="0" smtClean="0">
              <a:solidFill>
                <a:schemeClr val="accent1"/>
              </a:solidFill>
            </a:rPr>
            <a:t>(</a:t>
          </a:r>
          <a:r>
            <a:rPr lang="en-US" sz="1800" b="1" kern="1200" dirty="0" smtClean="0">
              <a:solidFill>
                <a:schemeClr val="accent1"/>
              </a:solidFill>
            </a:rPr>
            <a:t>rotation</a:t>
          </a:r>
          <a:r>
            <a:rPr lang="ro-RO" sz="1800" b="1" kern="1200" dirty="0" smtClean="0">
              <a:solidFill>
                <a:schemeClr val="accent1"/>
              </a:solidFill>
            </a:rPr>
            <a:t>)</a:t>
          </a:r>
          <a:endParaRPr lang="ro-RO" sz="1800" kern="1200" dirty="0">
            <a:solidFill>
              <a:schemeClr val="accent1"/>
            </a:solidFill>
          </a:endParaRPr>
        </a:p>
      </dsp:txBody>
      <dsp:txXfrm>
        <a:off x="4745025" y="114023"/>
        <a:ext cx="1835438" cy="1835438"/>
      </dsp:txXfrm>
    </dsp:sp>
    <dsp:sp modelId="{7CDF3D52-18FB-434F-B74D-4F35AB80A15B}">
      <dsp:nvSpPr>
        <dsp:cNvPr id="0" name=""/>
        <dsp:cNvSpPr/>
      </dsp:nvSpPr>
      <dsp:spPr>
        <a:xfrm>
          <a:off x="1511110" y="-1776"/>
          <a:ext cx="5185153" cy="5185153"/>
        </a:xfrm>
        <a:prstGeom prst="circularArrow">
          <a:avLst>
            <a:gd name="adj1" fmla="val 6903"/>
            <a:gd name="adj2" fmla="val 465395"/>
            <a:gd name="adj3" fmla="val 549235"/>
            <a:gd name="adj4" fmla="val 20585370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60C10-CF6F-4F7B-ABCE-66F366AEE376}">
      <dsp:nvSpPr>
        <dsp:cNvPr id="0" name=""/>
        <dsp:cNvSpPr/>
      </dsp:nvSpPr>
      <dsp:spPr>
        <a:xfrm>
          <a:off x="4745025" y="3232138"/>
          <a:ext cx="1835438" cy="183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1"/>
              </a:solidFill>
            </a:rPr>
            <a:t>Monitoring visit to the public authority</a:t>
          </a:r>
          <a:endParaRPr lang="ro-RO" sz="1800" kern="1200" dirty="0">
            <a:solidFill>
              <a:schemeClr val="accent1"/>
            </a:solidFill>
          </a:endParaRPr>
        </a:p>
      </dsp:txBody>
      <dsp:txXfrm>
        <a:off x="4745025" y="3232138"/>
        <a:ext cx="1835438" cy="1835438"/>
      </dsp:txXfrm>
    </dsp:sp>
    <dsp:sp modelId="{28ADEA45-E487-4E4C-B41E-46308F43DC38}">
      <dsp:nvSpPr>
        <dsp:cNvPr id="0" name=""/>
        <dsp:cNvSpPr/>
      </dsp:nvSpPr>
      <dsp:spPr>
        <a:xfrm>
          <a:off x="1511110" y="-1776"/>
          <a:ext cx="5185153" cy="5185153"/>
        </a:xfrm>
        <a:prstGeom prst="circularArrow">
          <a:avLst>
            <a:gd name="adj1" fmla="val 6903"/>
            <a:gd name="adj2" fmla="val 465395"/>
            <a:gd name="adj3" fmla="val 5949235"/>
            <a:gd name="adj4" fmla="val 4385370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F3D48-30AF-493C-BFCA-2A8309E30E09}">
      <dsp:nvSpPr>
        <dsp:cNvPr id="0" name=""/>
        <dsp:cNvSpPr/>
      </dsp:nvSpPr>
      <dsp:spPr>
        <a:xfrm>
          <a:off x="1626910" y="3232138"/>
          <a:ext cx="1835438" cy="183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1"/>
              </a:solidFill>
            </a:rPr>
            <a:t>Development of monitoring report indicating the rating </a:t>
          </a:r>
          <a:r>
            <a:rPr lang="ro-RO" sz="1800" b="1" kern="1200" dirty="0" smtClean="0">
              <a:solidFill>
                <a:schemeClr val="accent1"/>
              </a:solidFill>
            </a:rPr>
            <a:t>(</a:t>
          </a:r>
          <a:r>
            <a:rPr lang="en-US" sz="1800" b="1" kern="1200" dirty="0" smtClean="0">
              <a:solidFill>
                <a:schemeClr val="accent1"/>
              </a:solidFill>
            </a:rPr>
            <a:t>low</a:t>
          </a:r>
          <a:r>
            <a:rPr lang="ro-RO" sz="1800" b="1" kern="1200" dirty="0" smtClean="0">
              <a:solidFill>
                <a:schemeClr val="accent1"/>
              </a:solidFill>
            </a:rPr>
            <a:t>, mediu</a:t>
          </a:r>
          <a:r>
            <a:rPr lang="en-US" sz="1800" b="1" kern="1200" dirty="0" smtClean="0">
              <a:solidFill>
                <a:schemeClr val="accent1"/>
              </a:solidFill>
            </a:rPr>
            <a:t>m</a:t>
          </a:r>
          <a:r>
            <a:rPr lang="ro-RO" sz="1800" b="1" kern="1200" dirty="0" smtClean="0">
              <a:solidFill>
                <a:schemeClr val="accent1"/>
              </a:solidFill>
            </a:rPr>
            <a:t>, </a:t>
          </a:r>
          <a:r>
            <a:rPr lang="en-US" sz="1800" b="1" kern="1200" dirty="0" smtClean="0">
              <a:solidFill>
                <a:schemeClr val="accent1"/>
              </a:solidFill>
            </a:rPr>
            <a:t>high</a:t>
          </a:r>
          <a:r>
            <a:rPr lang="ro-RO" sz="1800" b="1" kern="1200" dirty="0" smtClean="0">
              <a:solidFill>
                <a:schemeClr val="accent1"/>
              </a:solidFill>
            </a:rPr>
            <a:t>)</a:t>
          </a:r>
          <a:endParaRPr lang="ro-RO" sz="1800" kern="1200" dirty="0">
            <a:solidFill>
              <a:schemeClr val="accent1"/>
            </a:solidFill>
          </a:endParaRPr>
        </a:p>
      </dsp:txBody>
      <dsp:txXfrm>
        <a:off x="1626910" y="3232138"/>
        <a:ext cx="1835438" cy="1835438"/>
      </dsp:txXfrm>
    </dsp:sp>
    <dsp:sp modelId="{F4CBF37C-E098-4633-A733-DD8BD8775607}">
      <dsp:nvSpPr>
        <dsp:cNvPr id="0" name=""/>
        <dsp:cNvSpPr/>
      </dsp:nvSpPr>
      <dsp:spPr>
        <a:xfrm>
          <a:off x="1511110" y="-1776"/>
          <a:ext cx="5185153" cy="5185153"/>
        </a:xfrm>
        <a:prstGeom prst="circularArrow">
          <a:avLst>
            <a:gd name="adj1" fmla="val 6903"/>
            <a:gd name="adj2" fmla="val 465395"/>
            <a:gd name="adj3" fmla="val 11349235"/>
            <a:gd name="adj4" fmla="val 9785370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3B225-38CA-4480-A968-DF550A82D4EA}">
      <dsp:nvSpPr>
        <dsp:cNvPr id="0" name=""/>
        <dsp:cNvSpPr/>
      </dsp:nvSpPr>
      <dsp:spPr>
        <a:xfrm>
          <a:off x="1626910" y="114023"/>
          <a:ext cx="1835438" cy="183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1"/>
              </a:solidFill>
            </a:rPr>
            <a:t>Submission of report to public authority with recommendations</a:t>
          </a:r>
          <a:endParaRPr lang="ro-RO" sz="1800" kern="1200" dirty="0">
            <a:solidFill>
              <a:schemeClr val="accent1"/>
            </a:solidFill>
          </a:endParaRPr>
        </a:p>
      </dsp:txBody>
      <dsp:txXfrm>
        <a:off x="1626910" y="114023"/>
        <a:ext cx="1835438" cy="1835438"/>
      </dsp:txXfrm>
    </dsp:sp>
    <dsp:sp modelId="{83720DAB-56B3-4E5E-BF90-448DA6A03B7A}">
      <dsp:nvSpPr>
        <dsp:cNvPr id="0" name=""/>
        <dsp:cNvSpPr/>
      </dsp:nvSpPr>
      <dsp:spPr>
        <a:xfrm>
          <a:off x="1511110" y="-1776"/>
          <a:ext cx="5185153" cy="5185153"/>
        </a:xfrm>
        <a:prstGeom prst="circularArrow">
          <a:avLst>
            <a:gd name="adj1" fmla="val 6903"/>
            <a:gd name="adj2" fmla="val 465395"/>
            <a:gd name="adj3" fmla="val 16749235"/>
            <a:gd name="adj4" fmla="val 15185370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893138-92FC-4234-B0AB-AD2C26F4C848}">
      <dsp:nvSpPr>
        <dsp:cNvPr id="0" name=""/>
        <dsp:cNvSpPr/>
      </dsp:nvSpPr>
      <dsp:spPr>
        <a:xfrm>
          <a:off x="4103687" y="2190822"/>
          <a:ext cx="2085106" cy="723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877"/>
              </a:lnTo>
              <a:lnTo>
                <a:pt x="2085106" y="361877"/>
              </a:lnTo>
              <a:lnTo>
                <a:pt x="2085106" y="723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29193-C346-43F6-9DDB-F54122D904B6}">
      <dsp:nvSpPr>
        <dsp:cNvPr id="0" name=""/>
        <dsp:cNvSpPr/>
      </dsp:nvSpPr>
      <dsp:spPr>
        <a:xfrm>
          <a:off x="1727459" y="2190822"/>
          <a:ext cx="2376228" cy="723755"/>
        </a:xfrm>
        <a:custGeom>
          <a:avLst/>
          <a:gdLst/>
          <a:ahLst/>
          <a:cxnLst/>
          <a:rect l="0" t="0" r="0" b="0"/>
          <a:pathLst>
            <a:path>
              <a:moveTo>
                <a:pt x="2376228" y="0"/>
              </a:moveTo>
              <a:lnTo>
                <a:pt x="2376228" y="361877"/>
              </a:lnTo>
              <a:lnTo>
                <a:pt x="0" y="361877"/>
              </a:lnTo>
              <a:lnTo>
                <a:pt x="0" y="723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E9ECE-2D9E-4834-BC36-518F0490FF76}">
      <dsp:nvSpPr>
        <dsp:cNvPr id="0" name=""/>
        <dsp:cNvSpPr/>
      </dsp:nvSpPr>
      <dsp:spPr>
        <a:xfrm>
          <a:off x="3242073" y="467593"/>
          <a:ext cx="1723228" cy="17232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A0CD2-F527-47D2-A958-DD6F4F1522E2}">
      <dsp:nvSpPr>
        <dsp:cNvPr id="0" name=""/>
        <dsp:cNvSpPr/>
      </dsp:nvSpPr>
      <dsp:spPr>
        <a:xfrm>
          <a:off x="3242073" y="467593"/>
          <a:ext cx="1723228" cy="17232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CEB1-DA87-415F-B111-562AC7F78206}">
      <dsp:nvSpPr>
        <dsp:cNvPr id="0" name=""/>
        <dsp:cNvSpPr/>
      </dsp:nvSpPr>
      <dsp:spPr>
        <a:xfrm>
          <a:off x="2380459" y="777775"/>
          <a:ext cx="3446456" cy="11028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accent1"/>
              </a:solidFill>
            </a:rPr>
            <a:t>Meetings</a:t>
          </a:r>
          <a:endParaRPr lang="ro-RO" sz="5400" kern="1200" dirty="0">
            <a:solidFill>
              <a:schemeClr val="accent1"/>
            </a:solidFill>
          </a:endParaRPr>
        </a:p>
      </dsp:txBody>
      <dsp:txXfrm>
        <a:off x="2380459" y="777775"/>
        <a:ext cx="3446456" cy="1102866"/>
      </dsp:txXfrm>
    </dsp:sp>
    <dsp:sp modelId="{B7B0C101-D964-41E7-B3BC-2A46DBABB3EC}">
      <dsp:nvSpPr>
        <dsp:cNvPr id="0" name=""/>
        <dsp:cNvSpPr/>
      </dsp:nvSpPr>
      <dsp:spPr>
        <a:xfrm>
          <a:off x="865845" y="2914577"/>
          <a:ext cx="1723228" cy="17232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45886-67DA-486D-8CA6-85C5FFEFCEFB}">
      <dsp:nvSpPr>
        <dsp:cNvPr id="0" name=""/>
        <dsp:cNvSpPr/>
      </dsp:nvSpPr>
      <dsp:spPr>
        <a:xfrm>
          <a:off x="865845" y="2914577"/>
          <a:ext cx="1723228" cy="17232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626CC-C7E4-4D8A-A748-1A60A5CB842A}">
      <dsp:nvSpPr>
        <dsp:cNvPr id="0" name=""/>
        <dsp:cNvSpPr/>
      </dsp:nvSpPr>
      <dsp:spPr>
        <a:xfrm>
          <a:off x="4231" y="3224758"/>
          <a:ext cx="3446456" cy="11028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Biannually,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with local public authorities</a:t>
          </a:r>
          <a:endParaRPr lang="ro-RO" sz="2300" kern="1200" dirty="0"/>
        </a:p>
      </dsp:txBody>
      <dsp:txXfrm>
        <a:off x="4231" y="3224758"/>
        <a:ext cx="3446456" cy="1102866"/>
      </dsp:txXfrm>
    </dsp:sp>
    <dsp:sp modelId="{CB2251D7-18E5-408F-9C31-D6AF554B6EC4}">
      <dsp:nvSpPr>
        <dsp:cNvPr id="0" name=""/>
        <dsp:cNvSpPr/>
      </dsp:nvSpPr>
      <dsp:spPr>
        <a:xfrm>
          <a:off x="5181618" y="2914577"/>
          <a:ext cx="2014350" cy="17232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833F4-A99B-4B0B-9D1A-7500DE7A04EE}">
      <dsp:nvSpPr>
        <dsp:cNvPr id="0" name=""/>
        <dsp:cNvSpPr/>
      </dsp:nvSpPr>
      <dsp:spPr>
        <a:xfrm>
          <a:off x="5181618" y="2914577"/>
          <a:ext cx="2014350" cy="17232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4FB5D-6E23-41E7-98D4-080AB23EA344}">
      <dsp:nvSpPr>
        <dsp:cNvPr id="0" name=""/>
        <dsp:cNvSpPr/>
      </dsp:nvSpPr>
      <dsp:spPr>
        <a:xfrm>
          <a:off x="4174443" y="3224758"/>
          <a:ext cx="4028700" cy="11028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Quarterly,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with central public authorities</a:t>
          </a:r>
          <a:endParaRPr lang="ro-RO" sz="2300" kern="1200" dirty="0"/>
        </a:p>
      </dsp:txBody>
      <dsp:txXfrm>
        <a:off x="4174443" y="3224758"/>
        <a:ext cx="4028700" cy="11028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91615C-C9FA-452B-BB88-EA3F3CD3D5CE}">
      <dsp:nvSpPr>
        <dsp:cNvPr id="0" name=""/>
        <dsp:cNvSpPr/>
      </dsp:nvSpPr>
      <dsp:spPr>
        <a:xfrm>
          <a:off x="44035" y="1582449"/>
          <a:ext cx="2075001" cy="10626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Establishment data 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Head  </a:t>
          </a:r>
          <a:r>
            <a:rPr lang="ro-RO" sz="1100" kern="1200" dirty="0" smtClean="0"/>
            <a:t>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Number of employees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Organizational chart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Positions</a:t>
          </a:r>
          <a:endParaRPr lang="ro-RO" sz="1100" kern="1200" dirty="0"/>
        </a:p>
      </dsp:txBody>
      <dsp:txXfrm>
        <a:off x="44035" y="1582449"/>
        <a:ext cx="2075001" cy="1062684"/>
      </dsp:txXfrm>
    </dsp:sp>
    <dsp:sp modelId="{B79CEE9E-733D-41DA-8361-7024D2283E14}">
      <dsp:nvSpPr>
        <dsp:cNvPr id="0" name=""/>
        <dsp:cNvSpPr/>
      </dsp:nvSpPr>
      <dsp:spPr>
        <a:xfrm>
          <a:off x="44025" y="896652"/>
          <a:ext cx="2123686" cy="6686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/>
            <a:t>       </a:t>
          </a:r>
          <a:r>
            <a:rPr lang="en-US" sz="1300" b="1" kern="1200" dirty="0" smtClean="0"/>
            <a:t>AUTHORITY</a:t>
          </a:r>
          <a:r>
            <a:rPr lang="ro-RO" sz="1300" b="1" kern="1200" dirty="0" smtClean="0"/>
            <a:t> </a:t>
          </a:r>
          <a:endParaRPr lang="ro-RO" sz="1300" b="1" kern="1200" dirty="0"/>
        </a:p>
      </dsp:txBody>
      <dsp:txXfrm>
        <a:off x="44025" y="896652"/>
        <a:ext cx="1495553" cy="668687"/>
      </dsp:txXfrm>
    </dsp:sp>
    <dsp:sp modelId="{68A9BBBA-3F6B-4B14-97E6-D60A9604EE90}">
      <dsp:nvSpPr>
        <dsp:cNvPr id="0" name=""/>
        <dsp:cNvSpPr/>
      </dsp:nvSpPr>
      <dsp:spPr>
        <a:xfrm flipH="1">
          <a:off x="2031830" y="1944218"/>
          <a:ext cx="46168" cy="45716"/>
        </a:xfrm>
        <a:prstGeom prst="ellipse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350194-AE7C-42B5-A527-B03AA4F2DA0C}">
      <dsp:nvSpPr>
        <dsp:cNvPr id="0" name=""/>
        <dsp:cNvSpPr/>
      </dsp:nvSpPr>
      <dsp:spPr>
        <a:xfrm>
          <a:off x="6825835" y="1353855"/>
          <a:ext cx="2083230" cy="14090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Employee</a:t>
          </a:r>
          <a:r>
            <a:rPr lang="ro-RO" sz="1100" kern="1200" dirty="0" smtClean="0"/>
            <a:t>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Service relations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Employment contract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Employment management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ID cards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Events calendar </a:t>
          </a:r>
          <a:endParaRPr lang="ro-RO" sz="1100" kern="1200" dirty="0"/>
        </a:p>
      </dsp:txBody>
      <dsp:txXfrm>
        <a:off x="6825835" y="1353855"/>
        <a:ext cx="2083230" cy="1409017"/>
      </dsp:txXfrm>
    </dsp:sp>
    <dsp:sp modelId="{663B48FE-968B-4674-892D-892C5C3A593E}">
      <dsp:nvSpPr>
        <dsp:cNvPr id="0" name=""/>
        <dsp:cNvSpPr/>
      </dsp:nvSpPr>
      <dsp:spPr>
        <a:xfrm>
          <a:off x="6825835" y="668049"/>
          <a:ext cx="2083230" cy="6686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/>
            </a:rPr>
            <a:t>PERSONNEL RECORDS </a:t>
          </a:r>
          <a:endParaRPr lang="ro-RO" sz="1300" b="1" kern="1200" dirty="0">
            <a:effectLst/>
          </a:endParaRPr>
        </a:p>
      </dsp:txBody>
      <dsp:txXfrm>
        <a:off x="6825835" y="668049"/>
        <a:ext cx="1467063" cy="668687"/>
      </dsp:txXfrm>
    </dsp:sp>
    <dsp:sp modelId="{98ABD234-275B-4623-BE44-F96355D6C04F}">
      <dsp:nvSpPr>
        <dsp:cNvPr id="0" name=""/>
        <dsp:cNvSpPr/>
      </dsp:nvSpPr>
      <dsp:spPr>
        <a:xfrm>
          <a:off x="8800581" y="2232246"/>
          <a:ext cx="45716" cy="45716"/>
        </a:xfrm>
        <a:prstGeom prst="ellipse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59F1A8-5E84-4F66-9E3C-AB34370AA7C7}">
      <dsp:nvSpPr>
        <dsp:cNvPr id="0" name=""/>
        <dsp:cNvSpPr/>
      </dsp:nvSpPr>
      <dsp:spPr>
        <a:xfrm>
          <a:off x="4692233" y="3856774"/>
          <a:ext cx="1252771" cy="6797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Leaves</a:t>
          </a:r>
          <a:r>
            <a:rPr lang="ro-RO" sz="1100" kern="1200" dirty="0" smtClean="0"/>
            <a:t>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Business trips</a:t>
          </a:r>
          <a:endParaRPr lang="ro-RO" sz="1100" kern="1200" dirty="0"/>
        </a:p>
      </dsp:txBody>
      <dsp:txXfrm>
        <a:off x="4692233" y="3856774"/>
        <a:ext cx="1252771" cy="679728"/>
      </dsp:txXfrm>
    </dsp:sp>
    <dsp:sp modelId="{EBEB67C9-CEF6-4F19-9D38-655421A200CC}">
      <dsp:nvSpPr>
        <dsp:cNvPr id="0" name=""/>
        <dsp:cNvSpPr/>
      </dsp:nvSpPr>
      <dsp:spPr>
        <a:xfrm>
          <a:off x="2634835" y="3867815"/>
          <a:ext cx="2083230" cy="6686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/>
            </a:rPr>
            <a:t>LEAVES AND BUSINESS TRIPS</a:t>
          </a:r>
          <a:endParaRPr lang="ro-RO" sz="1300" b="1" kern="1200" dirty="0">
            <a:effectLst/>
          </a:endParaRPr>
        </a:p>
      </dsp:txBody>
      <dsp:txXfrm>
        <a:off x="2634835" y="3867815"/>
        <a:ext cx="1467063" cy="668687"/>
      </dsp:txXfrm>
    </dsp:sp>
    <dsp:sp modelId="{56FA1A0E-88E8-43E8-96A0-AA7BD84AE68B}">
      <dsp:nvSpPr>
        <dsp:cNvPr id="0" name=""/>
        <dsp:cNvSpPr/>
      </dsp:nvSpPr>
      <dsp:spPr>
        <a:xfrm>
          <a:off x="5877983" y="4244723"/>
          <a:ext cx="45716" cy="45716"/>
        </a:xfrm>
        <a:prstGeom prst="ellipse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C653EF-A415-4C35-9A91-2399C2F9304A}">
      <dsp:nvSpPr>
        <dsp:cNvPr id="0" name=""/>
        <dsp:cNvSpPr/>
      </dsp:nvSpPr>
      <dsp:spPr>
        <a:xfrm>
          <a:off x="44026" y="3361992"/>
          <a:ext cx="2083230" cy="11745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Ob</a:t>
          </a:r>
          <a:r>
            <a:rPr lang="en-US" sz="1100" kern="1200" dirty="0" err="1" smtClean="0"/>
            <a:t>jectives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Individual  performance appraisal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Motiv</a:t>
          </a:r>
          <a:r>
            <a:rPr lang="en-US" sz="1100" kern="1200" dirty="0" err="1" smtClean="0"/>
            <a:t>ation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S</a:t>
          </a:r>
          <a:r>
            <a:rPr lang="en-US" sz="1100" kern="1200" dirty="0" err="1" smtClean="0"/>
            <a:t>anctions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Trainings</a:t>
          </a:r>
          <a:endParaRPr lang="ro-RO" sz="1100" kern="1200" dirty="0"/>
        </a:p>
      </dsp:txBody>
      <dsp:txXfrm>
        <a:off x="44026" y="3361992"/>
        <a:ext cx="2083230" cy="1174510"/>
      </dsp:txXfrm>
    </dsp:sp>
    <dsp:sp modelId="{3A12C7B6-D0C5-44D2-AD96-0BDC1EBF72A8}">
      <dsp:nvSpPr>
        <dsp:cNvPr id="0" name=""/>
        <dsp:cNvSpPr/>
      </dsp:nvSpPr>
      <dsp:spPr>
        <a:xfrm>
          <a:off x="44026" y="2649254"/>
          <a:ext cx="2083230" cy="6686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/>
            </a:rPr>
            <a:t>PROFESSIONAL BACKGROUND</a:t>
          </a:r>
          <a:endParaRPr lang="ro-RO" sz="1300" b="1" kern="1200" dirty="0">
            <a:effectLst/>
          </a:endParaRPr>
        </a:p>
      </dsp:txBody>
      <dsp:txXfrm>
        <a:off x="44026" y="2649254"/>
        <a:ext cx="1467063" cy="668687"/>
      </dsp:txXfrm>
    </dsp:sp>
    <dsp:sp modelId="{4AD9CF3A-C974-499E-A0ED-AC2286575FFB}">
      <dsp:nvSpPr>
        <dsp:cNvPr id="0" name=""/>
        <dsp:cNvSpPr/>
      </dsp:nvSpPr>
      <dsp:spPr>
        <a:xfrm>
          <a:off x="2031832" y="4248469"/>
          <a:ext cx="46518" cy="50164"/>
        </a:xfrm>
        <a:prstGeom prst="ellipse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A30835-6B9B-42FE-B1F8-2DB9D300F3E0}">
      <dsp:nvSpPr>
        <dsp:cNvPr id="0" name=""/>
        <dsp:cNvSpPr/>
      </dsp:nvSpPr>
      <dsp:spPr>
        <a:xfrm>
          <a:off x="6825825" y="3668173"/>
          <a:ext cx="2083230" cy="8683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smtClean="0"/>
            <a:t>Search</a:t>
          </a:r>
          <a:r>
            <a:rPr lang="ro-RO" sz="1100" kern="1200" dirty="0" smtClean="0"/>
            <a:t>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R</a:t>
          </a:r>
          <a:r>
            <a:rPr lang="en-US" sz="1100" kern="1200" dirty="0" err="1" smtClean="0"/>
            <a:t>eport</a:t>
          </a:r>
          <a:r>
            <a:rPr lang="en-US" sz="1100" kern="1200" dirty="0" smtClean="0"/>
            <a:t> </a:t>
          </a:r>
          <a:r>
            <a:rPr lang="ro-RO" sz="1100" kern="1200" dirty="0" smtClean="0"/>
            <a:t>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100" kern="1200" dirty="0" smtClean="0"/>
            <a:t> </a:t>
          </a:r>
          <a:r>
            <a:rPr lang="en-US" sz="1100" kern="1200" dirty="0" err="1" smtClean="0"/>
            <a:t>Cognos</a:t>
          </a:r>
          <a:r>
            <a:rPr lang="ru-RU" sz="1100" kern="1200" dirty="0" smtClean="0"/>
            <a:t> </a:t>
          </a:r>
          <a:endParaRPr lang="ro-R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1100" kern="1200" dirty="0"/>
        </a:p>
      </dsp:txBody>
      <dsp:txXfrm>
        <a:off x="6825825" y="3668173"/>
        <a:ext cx="2083230" cy="868329"/>
      </dsp:txXfrm>
    </dsp:sp>
    <dsp:sp modelId="{C61D0965-2EFB-4BB7-8D6C-3C17CD36AEF7}">
      <dsp:nvSpPr>
        <dsp:cNvPr id="0" name=""/>
        <dsp:cNvSpPr/>
      </dsp:nvSpPr>
      <dsp:spPr>
        <a:xfrm>
          <a:off x="6825825" y="2954050"/>
          <a:ext cx="2083230" cy="6686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>
              <a:effectLst/>
            </a:rPr>
            <a:t>      </a:t>
          </a:r>
          <a:r>
            <a:rPr lang="en-US" sz="1300" b="1" kern="1200" dirty="0" smtClean="0">
              <a:effectLst/>
            </a:rPr>
            <a:t>SEARCH</a:t>
          </a:r>
          <a:r>
            <a:rPr lang="ro-RO" sz="1300" b="1" kern="1200" dirty="0" smtClean="0">
              <a:effectLst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b="1" kern="1200" dirty="0" smtClean="0">
              <a:effectLst/>
            </a:rPr>
            <a:t>     </a:t>
          </a:r>
          <a:r>
            <a:rPr lang="en-US" sz="1300" b="1" kern="1200" dirty="0" smtClean="0">
              <a:effectLst/>
            </a:rPr>
            <a:t>AND REPORTS</a:t>
          </a:r>
          <a:endParaRPr lang="ro-RO" sz="1300" b="1" kern="1200" dirty="0">
            <a:effectLst/>
          </a:endParaRPr>
        </a:p>
      </dsp:txBody>
      <dsp:txXfrm>
        <a:off x="6825825" y="2954050"/>
        <a:ext cx="1467063" cy="668687"/>
      </dsp:txXfrm>
    </dsp:sp>
    <dsp:sp modelId="{81F6AD7C-A579-48FD-8045-94091ED5DB2C}">
      <dsp:nvSpPr>
        <dsp:cNvPr id="0" name=""/>
        <dsp:cNvSpPr/>
      </dsp:nvSpPr>
      <dsp:spPr>
        <a:xfrm flipH="1">
          <a:off x="8800582" y="4199051"/>
          <a:ext cx="45716" cy="45716"/>
        </a:xfrm>
        <a:prstGeom prst="ellipse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397625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549899" y="6397625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47C5CEEE-04E2-4184-9A33-CD491C656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64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9899" y="0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786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1076" y="3198814"/>
            <a:ext cx="78374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9899" y="6397625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4" tIns="45472" rIns="90944" bIns="45472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A4B0D9DF-0637-4D00-9600-122729592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30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.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Прямоуг.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z="1800" b="1" dirty="0" smtClean="0"/>
          </a:p>
          <a:p>
            <a:pPr eaLnBrk="1" hangingPunct="1">
              <a:buFontTx/>
              <a:buNone/>
            </a:pPr>
            <a:endParaRPr lang="ro-RO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7456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0D9DF-0637-4D00-9600-1227295921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8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0D9DF-0637-4D00-9600-1227295921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76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8434D-765E-4F80-B57C-08D606635562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40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62EA3-E4E8-4518-BDC5-27EE601A2C9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197AA-A4C7-4EC6-81F3-236D69E1F7E5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9B6-CD29-446C-BF08-0E286CAF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FEAC-728A-4E94-B44A-46B3E57FDD43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7777-44F4-4C93-98F7-67C5DF2D8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480E-B1CC-4C52-B822-96518FAF0D6A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218A-406E-40F7-A532-A4113963E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F379-1AC3-47BA-9389-E73FCCF1B303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0E26-D480-4B5A-9FAE-A6BF66003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3801-5EAB-4E34-AA1C-B531F36B47B2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67A4-A458-4AD8-BA53-0DA9B643F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1125-E71E-40F2-95D0-57FD44DDB6F7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1101-CDB6-4B9B-A277-48E747447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339B-8200-4B9D-95C7-FEAC2CF1CEC8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4808-5FEB-4ADF-AD86-CC4B47C7B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2A6C-F900-483F-B30C-578D4AE3F2D6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B6F8-A7BF-49FF-861B-A0D65762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674E-498E-4159-ABE9-FB730140B0B8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B043-161A-41D4-9CC0-119BAC0C7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0C63-D173-4045-8F0D-6392A0E3EE5B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6D96-5723-4E79-B02F-101A7205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434B-78D6-4AAA-BDEE-6CBA1FF1D520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4273-0F68-4B27-A505-9B27FA588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49CB1F-4D0A-4DCE-9651-2DFCD37DDBC9}" type="datetime1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C7476-F271-4D22-B381-A7AB2CE02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ers.gov.m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hyperlink" Target="http://www.careers.gov.md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.gov.md/" TargetMode="External"/><Relationship Id="rId2" Type="http://schemas.openxmlformats.org/officeDocument/2006/relationships/hyperlink" Target="http://www.cancelaria.gov.m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rapc@gov.m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153B0-4CE7-46BB-BB0F-B4001827E892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148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95400"/>
            <a:ext cx="8208962" cy="50133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4400" b="1" dirty="0" smtClea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  <a:p>
            <a:pPr lvl="0" algn="ctr" eaLnBrk="1" fontAlgn="auto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sz="4800" b="1" dirty="0">
                <a:solidFill>
                  <a:srgbClr val="000099"/>
                </a:solidFill>
              </a:rPr>
              <a:t>Modernization</a:t>
            </a:r>
          </a:p>
          <a:p>
            <a:pPr lvl="0" algn="ctr" eaLnBrk="1" fontAlgn="auto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sz="4800" b="1" dirty="0">
                <a:solidFill>
                  <a:srgbClr val="000099"/>
                </a:solidFill>
              </a:rPr>
              <a:t>of Civil Service</a:t>
            </a:r>
            <a:endParaRPr lang="ro-RO" sz="4800" b="1" dirty="0">
              <a:solidFill>
                <a:srgbClr val="000099"/>
              </a:solidFill>
              <a:latin typeface="Arial" charset="0"/>
            </a:endParaRPr>
          </a:p>
          <a:p>
            <a:pPr lvl="0" algn="ctr" eaLnBrk="1" fontAlgn="auto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sz="4800" b="1" dirty="0">
                <a:solidFill>
                  <a:srgbClr val="000099"/>
                </a:solidFill>
              </a:rPr>
              <a:t>in the </a:t>
            </a:r>
            <a:r>
              <a:rPr lang="ro-RO" sz="4800" b="1" dirty="0">
                <a:solidFill>
                  <a:srgbClr val="000099"/>
                </a:solidFill>
              </a:rPr>
              <a:t>Republic</a:t>
            </a:r>
            <a:r>
              <a:rPr lang="en-US" sz="4800" b="1" dirty="0">
                <a:solidFill>
                  <a:srgbClr val="000099"/>
                </a:solidFill>
              </a:rPr>
              <a:t> of </a:t>
            </a:r>
            <a:r>
              <a:rPr lang="ro-RO" sz="4800" b="1" dirty="0">
                <a:solidFill>
                  <a:srgbClr val="000099"/>
                </a:solidFill>
              </a:rPr>
              <a:t>Moldova</a:t>
            </a:r>
          </a:p>
          <a:p>
            <a:pPr lvl="0" eaLnBrk="1" fontAlgn="auto" hangingPunct="1">
              <a:spcBef>
                <a:spcPts val="420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Ecaterina NEGRU,</a:t>
            </a:r>
            <a:endParaRPr lang="ro-RO" sz="2400" b="1" dirty="0">
              <a:solidFill>
                <a:prstClr val="black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black"/>
                </a:solidFill>
              </a:rPr>
              <a:t>State Chancellery of the </a:t>
            </a:r>
            <a:r>
              <a:rPr lang="ro-RO" sz="2400" b="1" dirty="0">
                <a:solidFill>
                  <a:prstClr val="black"/>
                </a:solidFill>
              </a:rPr>
              <a:t>Republic</a:t>
            </a:r>
            <a:r>
              <a:rPr lang="en-US" sz="2400" b="1" dirty="0">
                <a:solidFill>
                  <a:prstClr val="black"/>
                </a:solidFill>
              </a:rPr>
              <a:t> of </a:t>
            </a:r>
            <a:r>
              <a:rPr lang="ro-RO" sz="2400" b="1" dirty="0" smtClean="0">
                <a:solidFill>
                  <a:prstClr val="black"/>
                </a:solidFill>
              </a:rPr>
              <a:t>Moldova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February, </a:t>
            </a:r>
            <a:r>
              <a:rPr lang="en-US" sz="2400" b="1" dirty="0" smtClean="0">
                <a:ea typeface="Calibri"/>
                <a:cs typeface="Times New Roman"/>
              </a:rPr>
              <a:t>19</a:t>
            </a:r>
            <a:r>
              <a:rPr lang="en-US" sz="2400" b="1" baseline="30000" dirty="0" smtClean="0">
                <a:ea typeface="Calibri"/>
                <a:cs typeface="Times New Roman"/>
              </a:rPr>
              <a:t>-th</a:t>
            </a:r>
            <a:r>
              <a:rPr lang="en-US" sz="2400" b="1" dirty="0" smtClean="0">
                <a:solidFill>
                  <a:prstClr val="black"/>
                </a:solidFill>
              </a:rPr>
              <a:t>, 2016</a:t>
            </a:r>
            <a:endParaRPr lang="ro-RO" sz="2400" b="1" dirty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 sz="44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04800"/>
            <a:ext cx="8305800" cy="96361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endParaRPr lang="ru-RU" sz="3600" b="1" dirty="0" smtClean="0"/>
          </a:p>
        </p:txBody>
      </p:sp>
      <p:sp>
        <p:nvSpPr>
          <p:cNvPr id="6149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ru-RU" sz="1200" dirty="0">
              <a:latin typeface="Arial Black" pitchFamily="34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4343400" y="533400"/>
            <a:ext cx="396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4800" b="1" dirty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2667000" y="2286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4800" b="1" dirty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288" y="333375"/>
            <a:ext cx="8305800" cy="3411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o-RO" sz="2400" b="1" dirty="0">
                <a:latin typeface="+mj-lt"/>
                <a:ea typeface="+mj-ea"/>
                <a:cs typeface="+mj-cs"/>
              </a:rPr>
              <a:t/>
            </a:r>
            <a:br>
              <a:rPr lang="ro-RO" sz="2400" b="1" dirty="0">
                <a:latin typeface="+mj-lt"/>
                <a:ea typeface="+mj-ea"/>
                <a:cs typeface="+mj-cs"/>
              </a:rPr>
            </a:br>
            <a:r>
              <a:rPr lang="ro-RO" sz="2400" b="1" dirty="0">
                <a:latin typeface="+mj-lt"/>
                <a:ea typeface="+mj-ea"/>
                <a:cs typeface="+mj-cs"/>
              </a:rPr>
              <a:t/>
            </a:r>
            <a:br>
              <a:rPr lang="ro-RO" sz="2400" b="1" dirty="0">
                <a:latin typeface="+mj-lt"/>
                <a:ea typeface="+mj-ea"/>
                <a:cs typeface="+mj-cs"/>
              </a:rPr>
            </a:br>
            <a:r>
              <a:rPr lang="ro-RO" sz="2400" b="1" dirty="0">
                <a:latin typeface="+mj-lt"/>
                <a:ea typeface="+mj-ea"/>
                <a:cs typeface="+mj-cs"/>
              </a:rPr>
              <a:t/>
            </a:r>
            <a:br>
              <a:rPr lang="ro-RO" sz="2400" b="1" dirty="0">
                <a:latin typeface="+mj-lt"/>
                <a:ea typeface="+mj-ea"/>
                <a:cs typeface="+mj-cs"/>
              </a:rPr>
            </a:br>
            <a:r>
              <a:rPr lang="en-US" sz="3200" b="1" dirty="0">
                <a:latin typeface="+mj-lt"/>
                <a:ea typeface="+mj-ea"/>
                <a:cs typeface="+mj-cs"/>
              </a:rPr>
              <a:t/>
            </a:r>
            <a:br>
              <a:rPr lang="en-US" sz="3200" b="1" dirty="0">
                <a:latin typeface="+mj-lt"/>
                <a:ea typeface="+mj-ea"/>
                <a:cs typeface="+mj-cs"/>
              </a:rPr>
            </a:br>
            <a:r>
              <a:rPr lang="en-US" sz="2400" b="1" dirty="0"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latin typeface="+mj-lt"/>
                <a:ea typeface="+mj-ea"/>
                <a:cs typeface="+mj-cs"/>
              </a:rPr>
            </a:br>
            <a:endParaRPr lang="ru-RU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07375" cy="5351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Guidelines</a:t>
            </a:r>
            <a:endParaRPr lang="ro-RO" b="1" dirty="0" smtClean="0"/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Newsletter </a:t>
            </a:r>
            <a:r>
              <a:rPr lang="ro-RO" dirty="0" smtClean="0"/>
              <a:t>(electronic)</a:t>
            </a:r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Consultations</a:t>
            </a:r>
            <a:endParaRPr lang="ro-RO" b="1" dirty="0" smtClean="0"/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1:1 assistance</a:t>
            </a:r>
            <a:endParaRPr lang="ro-RO" b="1" dirty="0" smtClean="0"/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Exchange of experience</a:t>
            </a:r>
            <a:endParaRPr lang="ro-RO" b="1" dirty="0" smtClean="0"/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Informative publications</a:t>
            </a:r>
            <a:endParaRPr lang="ro-RO" b="1" dirty="0" smtClean="0"/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HR practitioners network</a:t>
            </a:r>
            <a:endParaRPr lang="ro-RO" b="1" dirty="0" smtClean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C6CA5-2813-45B9-860C-5226ADB7B7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520067"/>
              </p:ext>
            </p:extLst>
          </p:nvPr>
        </p:nvGraphicFramePr>
        <p:xfrm>
          <a:off x="685800" y="228600"/>
          <a:ext cx="8001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Methodological Support</a:t>
                      </a:r>
                      <a:endParaRPr lang="ro-RO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46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02FA2-D2F7-4283-96A2-D59D0EAA9630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6395" name="Content Placeholder 5" descr="IMG_05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483662" cy="30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Content Placeholder 4" descr="IMG_05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172" y="3305048"/>
            <a:ext cx="4643628" cy="30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153575"/>
              </p:ext>
            </p:extLst>
          </p:nvPr>
        </p:nvGraphicFramePr>
        <p:xfrm>
          <a:off x="381000" y="228600"/>
          <a:ext cx="8305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Methodological Support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Guidelines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599811"/>
              </p:ext>
            </p:extLst>
          </p:nvPr>
        </p:nvGraphicFramePr>
        <p:xfrm>
          <a:off x="468313" y="1371600"/>
          <a:ext cx="82073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C6CA5-2813-45B9-860C-5226ADB7B737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6610879"/>
              </p:ext>
            </p:extLst>
          </p:nvPr>
        </p:nvGraphicFramePr>
        <p:xfrm>
          <a:off x="685800" y="228600"/>
          <a:ext cx="8001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Methodological Support 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</a:t>
                      </a:r>
                      <a:r>
                        <a:rPr lang="ro-RO" sz="32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3200" b="1" baseline="0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2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HR practitioners network</a:t>
                      </a:r>
                      <a:endParaRPr lang="ro-RO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20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endParaRPr lang="ro-RO" sz="3600" b="1" dirty="0" smtClean="0">
              <a:solidFill>
                <a:srgbClr val="C00000"/>
              </a:solidFill>
            </a:endParaRP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dirty="0" smtClean="0"/>
              <a:t>Register of civil servants and civil service positions AIS – </a:t>
            </a:r>
            <a:r>
              <a:rPr lang="en-US" b="1" i="1" dirty="0" smtClean="0"/>
              <a:t>GD 106/2014</a:t>
            </a:r>
            <a:endParaRPr lang="ro-RO" b="1" i="1" dirty="0" smtClean="0"/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dirty="0" smtClean="0"/>
              <a:t>Job opportunities website – </a:t>
            </a:r>
            <a:r>
              <a:rPr lang="en-US" b="1" i="1" dirty="0" smtClean="0"/>
              <a:t>GD 1022/2013 </a:t>
            </a:r>
            <a:r>
              <a:rPr lang="en-US" b="1" dirty="0" smtClean="0"/>
              <a:t>(</a:t>
            </a:r>
            <a:r>
              <a:rPr lang="en-US" b="1" dirty="0" smtClean="0">
                <a:hlinkClick r:id="rId2"/>
              </a:rPr>
              <a:t>www.careers.gov.md</a:t>
            </a:r>
            <a:r>
              <a:rPr lang="en-US" b="1" dirty="0" smtClean="0"/>
              <a:t>) </a:t>
            </a:r>
            <a:endParaRPr lang="ro-RO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B88A4-E669-4C91-B736-498CF3E7A54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3591963"/>
              </p:ext>
            </p:extLst>
          </p:nvPr>
        </p:nvGraphicFramePr>
        <p:xfrm>
          <a:off x="457200" y="265176"/>
          <a:ext cx="81534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954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Digitization of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HRM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Procedures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Processes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57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endParaRPr lang="ro-RO" sz="3600" b="1" dirty="0" smtClean="0">
              <a:solidFill>
                <a:srgbClr val="C00000"/>
              </a:solidFill>
            </a:endParaRPr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dirty="0" smtClean="0"/>
              <a:t>Register of civil servants and civil servant positions </a:t>
            </a:r>
            <a:r>
              <a:rPr lang="en-US" b="1" dirty="0"/>
              <a:t>AIS</a:t>
            </a:r>
            <a:endParaRPr lang="ro-RO" b="1" dirty="0" smtClean="0"/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dirty="0" smtClean="0"/>
              <a:t>Job opportunities website (</a:t>
            </a:r>
            <a:r>
              <a:rPr lang="en-US" b="1" dirty="0" smtClean="0">
                <a:hlinkClick r:id="rId2"/>
              </a:rPr>
              <a:t>www.careers.gov.md</a:t>
            </a:r>
            <a:r>
              <a:rPr lang="en-US" b="1" dirty="0" smtClean="0"/>
              <a:t>) </a:t>
            </a:r>
            <a:endParaRPr lang="ro-RO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B88A4-E669-4C91-B736-498CF3E7A54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116237"/>
              </p:ext>
            </p:extLst>
          </p:nvPr>
        </p:nvGraphicFramePr>
        <p:xfrm>
          <a:off x="457200" y="265176"/>
          <a:ext cx="8153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769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Digitization of</a:t>
                      </a:r>
                      <a:r>
                        <a:rPr lang="ro-RO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HRM</a:t>
                      </a:r>
                      <a:r>
                        <a:rPr lang="ro-RO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Procedures</a:t>
                      </a:r>
                      <a:r>
                        <a:rPr lang="ro-RO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Processes</a:t>
                      </a:r>
                      <a:endParaRPr lang="ro-RO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rgbClr val="C00000"/>
                          </a:solidFill>
                        </a:rPr>
                        <a:t>AIS RCSCSP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1" r="-128" b="9341"/>
          <a:stretch>
            <a:fillRect/>
          </a:stretch>
        </p:blipFill>
        <p:spPr bwMode="auto">
          <a:xfrm>
            <a:off x="19050" y="1088136"/>
            <a:ext cx="9105900" cy="5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Nomogramă 9"/>
          <p:cNvGraphicFramePr/>
          <p:nvPr>
            <p:extLst>
              <p:ext uri="{D42A27DB-BD31-4B8C-83A1-F6EECF244321}">
                <p14:modId xmlns:p14="http://schemas.microsoft.com/office/powerpoint/2010/main" xmlns="" val="3376228748"/>
              </p:ext>
            </p:extLst>
          </p:nvPr>
        </p:nvGraphicFramePr>
        <p:xfrm>
          <a:off x="108370" y="1160749"/>
          <a:ext cx="8927260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5481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b="1" dirty="0" smtClean="0">
                <a:solidFill>
                  <a:srgbClr val="003399"/>
                </a:solidFill>
              </a:rPr>
              <a:t>Central level</a:t>
            </a:r>
            <a:endParaRPr lang="ro-RO" b="1" dirty="0" smtClean="0"/>
          </a:p>
          <a:p>
            <a:pPr lvl="1">
              <a:defRPr/>
            </a:pPr>
            <a:r>
              <a:rPr lang="en-US" b="1" dirty="0" smtClean="0"/>
              <a:t>Management of</a:t>
            </a:r>
            <a:r>
              <a:rPr lang="ro-RO" b="1" dirty="0" smtClean="0"/>
              <a:t> </a:t>
            </a:r>
            <a:r>
              <a:rPr lang="en-US" b="1" dirty="0" smtClean="0"/>
              <a:t>the State Chancellery</a:t>
            </a:r>
            <a:r>
              <a:rPr lang="ro-RO" b="1" dirty="0" smtClean="0"/>
              <a:t>, </a:t>
            </a:r>
            <a:r>
              <a:rPr lang="en-US" b="1" dirty="0" smtClean="0"/>
              <a:t>specific ministries</a:t>
            </a:r>
            <a:endParaRPr lang="ro-RO" b="1" dirty="0" smtClean="0"/>
          </a:p>
          <a:p>
            <a:pPr lvl="1">
              <a:defRPr/>
            </a:pPr>
            <a:r>
              <a:rPr lang="en-US" b="1" dirty="0" smtClean="0"/>
              <a:t>CPAR Division (within State Chancellery)</a:t>
            </a:r>
            <a:endParaRPr lang="ro-RO" b="1" dirty="0" smtClean="0"/>
          </a:p>
          <a:p>
            <a:pPr marL="0" lvl="1" indent="0" algn="ctr">
              <a:buNone/>
              <a:defRPr/>
            </a:pPr>
            <a:r>
              <a:rPr lang="ro-RO" sz="4000" b="1" dirty="0" smtClean="0">
                <a:solidFill>
                  <a:srgbClr val="003399"/>
                </a:solidFill>
                <a:latin typeface="Arial Black" pitchFamily="34" charset="0"/>
              </a:rPr>
              <a:t>+</a:t>
            </a:r>
            <a:endParaRPr lang="ro-RO" sz="4000" b="1" dirty="0">
              <a:solidFill>
                <a:srgbClr val="003399"/>
              </a:solidFill>
              <a:latin typeface="Arial Black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 smtClean="0">
                <a:solidFill>
                  <a:srgbClr val="003399"/>
                </a:solidFill>
              </a:rPr>
              <a:t>Public authority level</a:t>
            </a:r>
            <a:endParaRPr lang="ro-RO" dirty="0" smtClean="0"/>
          </a:p>
          <a:p>
            <a:pPr lvl="1">
              <a:defRPr/>
            </a:pPr>
            <a:r>
              <a:rPr lang="en-US" b="1" dirty="0" smtClean="0"/>
              <a:t>Head of public authority</a:t>
            </a:r>
            <a:endParaRPr lang="ro-RO" b="1" dirty="0" smtClean="0"/>
          </a:p>
          <a:p>
            <a:pPr lvl="1">
              <a:defRPr/>
            </a:pPr>
            <a:r>
              <a:rPr lang="en-US" b="1" dirty="0" smtClean="0"/>
              <a:t>HR unit</a:t>
            </a:r>
            <a:endParaRPr lang="ro-RO" b="1" dirty="0" smtClean="0"/>
          </a:p>
          <a:p>
            <a:pPr marL="457200" lvl="1" indent="0" algn="ctr">
              <a:buFont typeface="Wingdings" pitchFamily="2" charset="2"/>
              <a:buNone/>
              <a:defRPr/>
            </a:pPr>
            <a:endParaRPr lang="ro-RO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DB3B68-9F47-45C6-94D5-9F71060A1777}" type="slidenum">
              <a:rPr lang="ru-RU" sz="1400" smtClean="0">
                <a:solidFill>
                  <a:prstClr val="black"/>
                </a:solidFill>
              </a:rPr>
              <a:pPr eaLnBrk="1" hangingPunct="1"/>
              <a:t>15</a:t>
            </a:fld>
            <a:endParaRPr lang="ru-RU" sz="1400" smtClean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4597360"/>
              </p:ext>
            </p:extLst>
          </p:nvPr>
        </p:nvGraphicFramePr>
        <p:xfrm>
          <a:off x="457200" y="265176"/>
          <a:ext cx="8229600" cy="64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492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Institutional Framework</a:t>
                      </a:r>
                      <a:endParaRPr lang="en-US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60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19200"/>
            <a:ext cx="8740775" cy="5378450"/>
          </a:xfrm>
        </p:spPr>
        <p:txBody>
          <a:bodyPr rtlCol="0">
            <a:normAutofit/>
          </a:bodyPr>
          <a:lstStyle/>
          <a:p>
            <a:pPr marL="533400" lvl="1" indent="-533400" eaLnBrk="1" fontAlgn="auto" hangingPunct="1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3200" b="1" dirty="0" smtClean="0"/>
              <a:t>Legal and methodological foundations for a professional and meritocratic civil service </a:t>
            </a:r>
            <a:r>
              <a:rPr lang="en-US" sz="3200" b="1" dirty="0" smtClean="0">
                <a:solidFill>
                  <a:srgbClr val="C00000"/>
                </a:solidFill>
              </a:rPr>
              <a:t>created</a:t>
            </a:r>
            <a:endParaRPr lang="ro-RO" sz="3200" b="1" dirty="0" smtClean="0">
              <a:solidFill>
                <a:srgbClr val="C00000"/>
              </a:solidFill>
            </a:endParaRPr>
          </a:p>
          <a:p>
            <a:pPr marL="533400" lvl="1" indent="-533400" eaLnBrk="1" fontAlgn="auto" hangingPunct="1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3200" b="1" dirty="0" smtClean="0"/>
              <a:t>Civil service reform </a:t>
            </a:r>
            <a:r>
              <a:rPr lang="en-US" sz="3200" b="1" dirty="0" smtClean="0">
                <a:solidFill>
                  <a:srgbClr val="C00000"/>
                </a:solidFill>
              </a:rPr>
              <a:t>has entered the implementation phase</a:t>
            </a:r>
            <a:endParaRPr lang="ro-RO" sz="3200" b="1" dirty="0" smtClean="0">
              <a:solidFill>
                <a:srgbClr val="C00000"/>
              </a:solidFill>
            </a:endParaRPr>
          </a:p>
          <a:p>
            <a:pPr marL="990600" lvl="2" indent="-457200" eaLnBrk="1" fontAlgn="auto" hangingPunct="1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 Black" pitchFamily="34" charset="0"/>
              <a:buChar char="◘"/>
              <a:defRPr/>
            </a:pPr>
            <a:r>
              <a:rPr lang="en-US" sz="2800" b="1" dirty="0" smtClean="0"/>
              <a:t>Horizontal perspective </a:t>
            </a:r>
            <a:r>
              <a:rPr lang="ro-RO" sz="2800" b="1" dirty="0" smtClean="0"/>
              <a:t>– </a:t>
            </a:r>
            <a:r>
              <a:rPr lang="en-US" sz="2800" b="1" dirty="0" smtClean="0">
                <a:solidFill>
                  <a:srgbClr val="000099"/>
                </a:solidFill>
              </a:rPr>
              <a:t>uniform and correct</a:t>
            </a:r>
            <a:endParaRPr lang="ro-RO" sz="2800" b="1" dirty="0" smtClean="0">
              <a:solidFill>
                <a:srgbClr val="000099"/>
              </a:solidFill>
            </a:endParaRPr>
          </a:p>
          <a:p>
            <a:pPr marL="990600" lvl="2" indent="-457200" eaLnBrk="1" fontAlgn="auto" hangingPunct="1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 Black" pitchFamily="34" charset="0"/>
              <a:buChar char="◘"/>
              <a:defRPr/>
            </a:pPr>
            <a:r>
              <a:rPr lang="en-US" sz="2800" b="1" dirty="0" smtClean="0"/>
              <a:t>Vertical perspective </a:t>
            </a:r>
            <a:r>
              <a:rPr lang="ro-RO" sz="2800" b="1" dirty="0" smtClean="0"/>
              <a:t>–</a:t>
            </a:r>
            <a:r>
              <a:rPr lang="en-US" sz="2800" b="1" dirty="0" smtClean="0"/>
              <a:t> to the </a:t>
            </a:r>
            <a:r>
              <a:rPr lang="en-US" sz="2800" b="1" dirty="0" smtClean="0">
                <a:solidFill>
                  <a:srgbClr val="000099"/>
                </a:solidFill>
              </a:rPr>
              <a:t>attitude </a:t>
            </a:r>
            <a:r>
              <a:rPr lang="en-US" sz="2800" b="1" dirty="0" smtClean="0"/>
              <a:t>level</a:t>
            </a:r>
            <a:endParaRPr lang="ro-RO" sz="2800" b="1" dirty="0" smtClean="0"/>
          </a:p>
          <a:p>
            <a:pPr marL="533400" lvl="1" indent="-533400" eaLnBrk="1" fontAlgn="auto" hangingPunct="1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3200" b="1" dirty="0" smtClean="0"/>
              <a:t>Prerequisites for </a:t>
            </a:r>
            <a:r>
              <a:rPr lang="en-US" sz="3200" b="1" dirty="0" smtClean="0">
                <a:solidFill>
                  <a:srgbClr val="C00000"/>
                </a:solidFill>
              </a:rPr>
              <a:t>sustainability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smtClean="0"/>
              <a:t>in place</a:t>
            </a:r>
            <a:endParaRPr lang="ro-RO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33400" lvl="1" indent="-533400" eaLnBrk="1" fontAlgn="auto" hangingPunct="1">
              <a:lnSpc>
                <a:spcPct val="113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endParaRPr lang="ro-RO" sz="3200" dirty="0" smtClean="0"/>
          </a:p>
          <a:p>
            <a:pPr marL="533400" lvl="1" indent="-533400" eaLnBrk="1" fontAlgn="auto" hangingPunct="1">
              <a:lnSpc>
                <a:spcPct val="113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endParaRPr lang="ro-RO" sz="3200" b="1" dirty="0" smtClean="0">
              <a:solidFill>
                <a:srgbClr val="C00000"/>
              </a:solidFill>
            </a:endParaRPr>
          </a:p>
          <a:p>
            <a:pPr marL="444500" indent="-4445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Arial" pitchFamily="34" charset="0"/>
              <a:buNone/>
              <a:defRPr/>
            </a:pPr>
            <a:endParaRPr lang="ro-RO" sz="12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77D4C-D3A2-4FA1-A1AA-AE6AFF2A86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3655983"/>
              </p:ext>
            </p:extLst>
          </p:nvPr>
        </p:nvGraphicFramePr>
        <p:xfrm>
          <a:off x="457200" y="304800"/>
          <a:ext cx="8305800" cy="64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649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Major Achievements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76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endParaRPr lang="ro-RO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66800"/>
            <a:ext cx="8740775" cy="5791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 Black" pitchFamily="34" charset="0"/>
              <a:buChar char="!"/>
              <a:defRPr/>
            </a:pPr>
            <a:r>
              <a:rPr lang="en-US" sz="11200" b="1" dirty="0" smtClean="0">
                <a:solidFill>
                  <a:srgbClr val="000099"/>
                </a:solidFill>
              </a:rPr>
              <a:t>Correct and uniform implementation of regulatory framework:</a:t>
            </a:r>
            <a:endParaRPr lang="ro-RO" sz="11200" b="1" dirty="0">
              <a:solidFill>
                <a:srgbClr val="000099"/>
              </a:solidFill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200" b="1" dirty="0" smtClean="0"/>
              <a:t>Institutionalization of a monitoring and evaluation system</a:t>
            </a:r>
            <a:endParaRPr lang="ro-RO" sz="9200" b="1" dirty="0"/>
          </a:p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 Black" pitchFamily="34" charset="0"/>
              <a:buChar char="!"/>
              <a:defRPr/>
            </a:pPr>
            <a:r>
              <a:rPr lang="en-US" sz="11200" b="1" dirty="0" smtClean="0">
                <a:solidFill>
                  <a:srgbClr val="000099"/>
                </a:solidFill>
              </a:rPr>
              <a:t>Delineation of political and administrative positions</a:t>
            </a:r>
            <a:r>
              <a:rPr lang="ro-RO" sz="11200" b="1" dirty="0" smtClean="0">
                <a:solidFill>
                  <a:srgbClr val="000099"/>
                </a:solidFill>
              </a:rPr>
              <a:t>: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600" b="1" dirty="0" smtClean="0"/>
              <a:t>Institutionalization of the </a:t>
            </a:r>
            <a:r>
              <a:rPr lang="ro-RO" sz="9600" b="1" dirty="0" smtClean="0"/>
              <a:t>„</a:t>
            </a:r>
            <a:r>
              <a:rPr lang="en-US" sz="9600" b="1" dirty="0" smtClean="0"/>
              <a:t>secretary of state” position</a:t>
            </a:r>
            <a:endParaRPr lang="ro-RO" sz="9600" b="1" dirty="0" smtClean="0"/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600" b="1" dirty="0" smtClean="0"/>
              <a:t>Implementation of the Management Development Program</a:t>
            </a:r>
            <a:endParaRPr lang="ro-RO" sz="9600" b="1" dirty="0" smtClean="0"/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600" b="1" dirty="0" smtClean="0"/>
              <a:t>Continuation of reforms </a:t>
            </a:r>
            <a:endParaRPr lang="ro-RO" sz="9600" b="1" dirty="0"/>
          </a:p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 Black" pitchFamily="34" charset="0"/>
              <a:buChar char="!"/>
              <a:defRPr/>
            </a:pPr>
            <a:r>
              <a:rPr lang="en-US" sz="11200" b="1" dirty="0" smtClean="0">
                <a:solidFill>
                  <a:srgbClr val="000099"/>
                </a:solidFill>
              </a:rPr>
              <a:t>Implementation of performance management at organizational level </a:t>
            </a:r>
            <a:r>
              <a:rPr lang="en-US" sz="9600" b="1" dirty="0" smtClean="0"/>
              <a:t>(public authority)</a:t>
            </a:r>
            <a:endParaRPr lang="en-US" sz="9600" b="1" dirty="0"/>
          </a:p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 Black" pitchFamily="34" charset="0"/>
              <a:buChar char="!"/>
              <a:defRPr/>
            </a:pPr>
            <a:r>
              <a:rPr lang="en-US" sz="11200" b="1" dirty="0" smtClean="0">
                <a:solidFill>
                  <a:srgbClr val="000099"/>
                </a:solidFill>
              </a:rPr>
              <a:t>Ensuring transparency and access to civil service positions, </a:t>
            </a:r>
            <a:r>
              <a:rPr lang="en-US" sz="9600" b="1" dirty="0" smtClean="0"/>
              <a:t>using modern technologies</a:t>
            </a:r>
            <a:endParaRPr lang="ro-RO" sz="9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E2D99-934A-47FC-842F-35EE917EC4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670236"/>
              </p:ext>
            </p:extLst>
          </p:nvPr>
        </p:nvGraphicFramePr>
        <p:xfrm>
          <a:off x="228600" y="188913"/>
          <a:ext cx="8686799" cy="67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799"/>
              </a:tblGrid>
              <a:tr h="432048">
                <a:tc>
                  <a:txBody>
                    <a:bodyPr/>
                    <a:lstStyle/>
                    <a:p>
                      <a:pPr marL="0" indent="0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Ensuring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Sustainability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Areas of Intervention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</a:rPr>
                        <a:t>(1)</a:t>
                      </a: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37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endParaRPr lang="ro-RO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22605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 Black" pitchFamily="34" charset="0"/>
              <a:buChar char="!"/>
              <a:defRPr/>
            </a:pPr>
            <a:r>
              <a:rPr lang="en-US" sz="2800" b="1" dirty="0" smtClean="0">
                <a:solidFill>
                  <a:srgbClr val="000099"/>
                </a:solidFill>
              </a:rPr>
              <a:t>Design and implementation of changes </a:t>
            </a:r>
            <a:r>
              <a:rPr lang="en-US" sz="2800" b="1" dirty="0" smtClean="0"/>
              <a:t>in areas identified as important: integrity of civil </a:t>
            </a:r>
            <a:r>
              <a:rPr lang="en-US" sz="2800" b="1" dirty="0"/>
              <a:t>servants, </a:t>
            </a:r>
            <a:r>
              <a:rPr lang="en-US" sz="2800" b="1" dirty="0" smtClean="0"/>
              <a:t>talent management, management accountability, staff turnover etc. </a:t>
            </a:r>
            <a:endParaRPr lang="ro-RO" sz="2600" b="1" dirty="0" smtClean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 Black" pitchFamily="34" charset="0"/>
              <a:buChar char="!"/>
              <a:defRPr/>
            </a:pPr>
            <a:r>
              <a:rPr lang="en-US" sz="2800" b="1" dirty="0" smtClean="0">
                <a:solidFill>
                  <a:srgbClr val="000099"/>
                </a:solidFill>
              </a:rPr>
              <a:t>Building civil servants’ skills – </a:t>
            </a:r>
            <a:r>
              <a:rPr lang="en-US" sz="2800" b="1" dirty="0" smtClean="0"/>
              <a:t>implementation of the National Training </a:t>
            </a:r>
            <a:r>
              <a:rPr lang="en-US" sz="2800" b="1" dirty="0"/>
              <a:t>P</a:t>
            </a:r>
            <a:r>
              <a:rPr lang="en-US" sz="2800" b="1" dirty="0" smtClean="0"/>
              <a:t>rogram</a:t>
            </a:r>
            <a:endParaRPr lang="ro-RO" sz="2600" b="1" dirty="0" smtClean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 Black" pitchFamily="34" charset="0"/>
              <a:buChar char="!"/>
              <a:defRPr/>
            </a:pPr>
            <a:r>
              <a:rPr lang="en-US" sz="2800" b="1" dirty="0" smtClean="0">
                <a:solidFill>
                  <a:srgbClr val="000099"/>
                </a:solidFill>
              </a:rPr>
              <a:t>Building the skills for civil service and change management: </a:t>
            </a:r>
            <a:r>
              <a:rPr lang="en-US" sz="2800" b="1" dirty="0" smtClean="0"/>
              <a:t>central </a:t>
            </a:r>
            <a:r>
              <a:rPr lang="en-US" sz="2800" b="1" smtClean="0"/>
              <a:t>level </a:t>
            </a:r>
            <a:r>
              <a:rPr lang="en-US" sz="2800" b="1">
                <a:solidFill>
                  <a:prstClr val="black"/>
                </a:solidFill>
              </a:rPr>
              <a:t>–</a:t>
            </a:r>
            <a:r>
              <a:rPr lang="en-US" sz="2800" b="1" smtClean="0"/>
              <a:t> </a:t>
            </a:r>
            <a:r>
              <a:rPr lang="en-US" sz="2800" b="1" dirty="0" smtClean="0"/>
              <a:t>State Chancellery; public authority level – state secretary, HR unit</a:t>
            </a:r>
            <a:endParaRPr lang="ro-RO" sz="26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D301A-3D02-418D-AD7B-02551544FB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9718199"/>
              </p:ext>
            </p:extLst>
          </p:nvPr>
        </p:nvGraphicFramePr>
        <p:xfrm>
          <a:off x="152400" y="188913"/>
          <a:ext cx="8686800" cy="67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432048">
                <a:tc>
                  <a:txBody>
                    <a:bodyPr/>
                    <a:lstStyle/>
                    <a:p>
                      <a:pPr marL="0" indent="0" algn="r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Ensuring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Sustainability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Areas of Intervention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o-RO" sz="3200" b="1" dirty="0" smtClean="0">
                          <a:solidFill>
                            <a:srgbClr val="C00000"/>
                          </a:solidFill>
                        </a:rPr>
                        <a:t>(2)</a:t>
                      </a: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80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444500" indent="0">
              <a:spcBef>
                <a:spcPts val="1800"/>
              </a:spcBef>
              <a:buClr>
                <a:srgbClr val="333399"/>
              </a:buClr>
              <a:buNone/>
            </a:pPr>
            <a:endParaRPr lang="ro-RO" sz="1000" b="1" dirty="0" smtClean="0">
              <a:latin typeface="Arial" pitchFamily="34" charset="0"/>
              <a:cs typeface="Arial" pitchFamily="34" charset="0"/>
            </a:endParaRPr>
          </a:p>
          <a:p>
            <a:pPr marL="444500" indent="0" algn="ctr">
              <a:spcBef>
                <a:spcPts val="1800"/>
              </a:spcBef>
              <a:buClr>
                <a:srgbClr val="333399"/>
              </a:buClr>
              <a:buNone/>
            </a:pPr>
            <a:r>
              <a:rPr lang="ro-RO" b="1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err="1" smtClean="0">
                <a:latin typeface="Arial" pitchFamily="34" charset="0"/>
                <a:cs typeface="Arial" pitchFamily="34" charset="0"/>
              </a:rPr>
              <a:t>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!</a:t>
            </a:r>
            <a:endParaRPr lang="ro-RO" b="1" dirty="0" smtClean="0">
              <a:latin typeface="Arial" pitchFamily="34" charset="0"/>
              <a:cs typeface="Arial" pitchFamily="34" charset="0"/>
            </a:endParaRPr>
          </a:p>
          <a:p>
            <a:pPr marL="444500" indent="0" algn="ctr">
              <a:spcBef>
                <a:spcPts val="1800"/>
              </a:spcBef>
              <a:buClr>
                <a:srgbClr val="333399"/>
              </a:buCl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web pages: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901700" indent="-457200" algn="ctr">
              <a:spcBef>
                <a:spcPts val="1800"/>
              </a:spcBef>
              <a:buClr>
                <a:srgbClr val="333399"/>
              </a:buClr>
              <a:buFont typeface="Wingdings 2" pitchFamily="18" charset="2"/>
              <a:buChar char=""/>
            </a:pPr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www.cancelaria.gov.md</a:t>
            </a:r>
            <a:endParaRPr lang="ro-RO" b="1" dirty="0" smtClean="0">
              <a:latin typeface="Arial" pitchFamily="34" charset="0"/>
              <a:cs typeface="Arial" pitchFamily="34" charset="0"/>
            </a:endParaRPr>
          </a:p>
          <a:p>
            <a:pPr marL="901700" indent="-457200" algn="ctr">
              <a:spcBef>
                <a:spcPts val="1800"/>
              </a:spcBef>
              <a:buClr>
                <a:srgbClr val="333399"/>
              </a:buClr>
              <a:buFont typeface="Wingdings 2" pitchFamily="18" charset="2"/>
              <a:buChar char=""/>
            </a:pPr>
            <a:r>
              <a:rPr lang="en-US" b="1" dirty="0" smtClean="0">
                <a:latin typeface="Arial" pitchFamily="34" charset="0"/>
                <a:cs typeface="Arial" pitchFamily="34" charset="0"/>
                <a:hlinkClick r:id="rId3"/>
              </a:rPr>
              <a:t>www.justice.gov.md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444500" indent="0" algn="ctr">
              <a:spcBef>
                <a:spcPts val="1800"/>
              </a:spcBef>
              <a:buClr>
                <a:srgbClr val="333399"/>
              </a:buClr>
              <a:buNone/>
            </a:pPr>
            <a:endParaRPr lang="ro-RO" sz="2000" b="1" dirty="0" smtClean="0">
              <a:latin typeface="Arial" pitchFamily="34" charset="0"/>
              <a:cs typeface="Arial" pitchFamily="34" charset="0"/>
            </a:endParaRPr>
          </a:p>
          <a:p>
            <a:pPr marL="444500" indent="0" algn="ctr">
              <a:spcBef>
                <a:spcPts val="1800"/>
              </a:spcBef>
              <a:buClr>
                <a:srgbClr val="333399"/>
              </a:buClr>
              <a:buNone/>
            </a:pPr>
            <a:r>
              <a:rPr lang="ro-RO" b="1" dirty="0">
                <a:latin typeface="Arial" pitchFamily="34" charset="0"/>
                <a:cs typeface="Arial" pitchFamily="34" charset="0"/>
              </a:rPr>
              <a:t>e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mail: </a:t>
            </a:r>
            <a:r>
              <a:rPr lang="ro-RO" b="1" dirty="0" err="1" smtClean="0">
                <a:latin typeface="Arial" pitchFamily="34" charset="0"/>
                <a:cs typeface="Arial" pitchFamily="34" charset="0"/>
                <a:hlinkClick r:id="rId4"/>
              </a:rPr>
              <a:t>drapc</a:t>
            </a:r>
            <a:r>
              <a:rPr lang="ro-RO" b="1" dirty="0" smtClean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ro-RO" b="1" dirty="0" err="1" smtClean="0">
                <a:latin typeface="Arial" pitchFamily="34" charset="0"/>
                <a:cs typeface="Arial" pitchFamily="34" charset="0"/>
                <a:hlinkClick r:id="rId4"/>
              </a:rPr>
              <a:t>gov.md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901700" indent="-457200">
              <a:spcBef>
                <a:spcPts val="1800"/>
              </a:spcBef>
              <a:buClr>
                <a:srgbClr val="333399"/>
              </a:buClr>
              <a:buFont typeface="Wingdings 2" pitchFamily="18" charset="2"/>
              <a:buChar char="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30E26-D480-4B5A-9FAE-A6BF660034C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6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371600"/>
            <a:ext cx="8207375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80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Management of civil service positions and civil servants</a:t>
            </a:r>
            <a:r>
              <a:rPr lang="ro-RO" b="1" dirty="0" smtClean="0"/>
              <a:t> – </a:t>
            </a:r>
            <a:r>
              <a:rPr lang="en-US" b="1" dirty="0" smtClean="0">
                <a:solidFill>
                  <a:srgbClr val="C00000"/>
                </a:solidFill>
              </a:rPr>
              <a:t>systemic approach</a:t>
            </a:r>
            <a:r>
              <a:rPr lang="ro-RO" b="1" dirty="0" smtClean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SzPct val="75000"/>
              <a:buFont typeface="Wingdings" pitchFamily="2" charset="2"/>
              <a:buChar char="­"/>
              <a:defRPr/>
            </a:pPr>
            <a:r>
              <a:rPr lang="ro-RO" b="1" dirty="0" smtClean="0"/>
              <a:t> </a:t>
            </a:r>
            <a:r>
              <a:rPr lang="en-US" b="1" dirty="0" smtClean="0"/>
              <a:t>Legal framework </a:t>
            </a:r>
            <a:r>
              <a:rPr lang="ro-RO" dirty="0" smtClean="0"/>
              <a:t>(</a:t>
            </a:r>
            <a:r>
              <a:rPr lang="en-US" dirty="0" smtClean="0"/>
              <a:t>laws</a:t>
            </a:r>
            <a:r>
              <a:rPr lang="ro-RO" dirty="0" smtClean="0"/>
              <a:t>,</a:t>
            </a:r>
            <a:r>
              <a:rPr lang="en-US" dirty="0" smtClean="0"/>
              <a:t> regulations</a:t>
            </a:r>
            <a:r>
              <a:rPr lang="ro-RO" dirty="0" smtClean="0"/>
              <a:t>, </a:t>
            </a:r>
            <a:r>
              <a:rPr lang="en-US" dirty="0" smtClean="0"/>
              <a:t>rules</a:t>
            </a:r>
            <a:r>
              <a:rPr lang="ro-RO" dirty="0" smtClean="0"/>
              <a:t>)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SzPct val="75000"/>
              <a:buFont typeface="Wingdings" pitchFamily="2" charset="2"/>
              <a:buChar char="­"/>
              <a:defRPr/>
            </a:pPr>
            <a:r>
              <a:rPr lang="ro-RO" b="1" dirty="0" smtClean="0"/>
              <a:t> </a:t>
            </a:r>
            <a:r>
              <a:rPr lang="en-US" b="1" dirty="0" smtClean="0"/>
              <a:t>Administrative and methodological framework</a:t>
            </a:r>
            <a:r>
              <a:rPr lang="ro-RO" b="1" dirty="0" smtClean="0"/>
              <a:t> </a:t>
            </a:r>
            <a:r>
              <a:rPr lang="ro-RO" dirty="0" smtClean="0"/>
              <a:t>(</a:t>
            </a:r>
            <a:r>
              <a:rPr lang="en-US" dirty="0" smtClean="0"/>
              <a:t>personnel procedures/practices</a:t>
            </a:r>
            <a:r>
              <a:rPr lang="ro-RO" dirty="0" smtClean="0"/>
              <a:t>)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SzPct val="75000"/>
              <a:buFont typeface="Wingdings" pitchFamily="2" charset="2"/>
              <a:buChar char="­"/>
              <a:defRPr/>
            </a:pPr>
            <a:r>
              <a:rPr lang="ro-RO" b="1" dirty="0" smtClean="0"/>
              <a:t> </a:t>
            </a:r>
            <a:r>
              <a:rPr lang="en-US" b="1" dirty="0" smtClean="0"/>
              <a:t>Institutional framework </a:t>
            </a:r>
            <a:r>
              <a:rPr lang="ro-RO" dirty="0" smtClean="0"/>
              <a:t>(</a:t>
            </a:r>
            <a:r>
              <a:rPr lang="en-US" dirty="0" smtClean="0"/>
              <a:t>entities responsible for HR management)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3E45E-9366-429B-AF27-EDD7799E40F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1547962"/>
              </p:ext>
            </p:extLst>
          </p:nvPr>
        </p:nvGraphicFramePr>
        <p:xfrm>
          <a:off x="468313" y="260350"/>
          <a:ext cx="82089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Approach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5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07375" cy="51990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400" b="1" dirty="0" smtClean="0"/>
              <a:t>Law on the public office and status of civil servant </a:t>
            </a:r>
            <a:r>
              <a:rPr lang="en-US" sz="2400" dirty="0" smtClean="0"/>
              <a:t>(no. 158/2008) </a:t>
            </a:r>
            <a:endParaRPr lang="ro-RO" sz="2400" dirty="0" smtClean="0"/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800" b="1" dirty="0" smtClean="0"/>
              <a:t>Government decision on the enforcement of Law no. 158/2008 </a:t>
            </a:r>
            <a:r>
              <a:rPr lang="en-US" sz="1800" dirty="0" smtClean="0"/>
              <a:t>(no.201/2009) </a:t>
            </a:r>
            <a:endParaRPr lang="ro-RO" sz="1800" dirty="0" smtClean="0"/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o-RO" sz="1800" b="1" dirty="0" smtClean="0"/>
              <a:t>Government decision regarding the secretary of state (</a:t>
            </a:r>
            <a:r>
              <a:rPr lang="ro-RO" sz="1800" dirty="0" smtClean="0"/>
              <a:t>no.155/201</a:t>
            </a:r>
            <a:r>
              <a:rPr lang="en-US" sz="1800" dirty="0" smtClean="0"/>
              <a:t>4</a:t>
            </a:r>
            <a:r>
              <a:rPr lang="ro-RO" sz="1800" b="1" dirty="0" smtClean="0"/>
              <a:t>) etc.</a:t>
            </a:r>
            <a:endParaRPr lang="en-US" sz="1800" b="1" dirty="0" smtClean="0"/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400" b="1" dirty="0" smtClean="0"/>
              <a:t>Law on the civil servant’s code of conduct </a:t>
            </a:r>
            <a:r>
              <a:rPr lang="en-US" sz="2400" dirty="0" smtClean="0"/>
              <a:t>(no. 25/2008) 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400" b="1" dirty="0" smtClean="0"/>
              <a:t>Law on the conflict of interest </a:t>
            </a:r>
            <a:r>
              <a:rPr lang="en-US" sz="2400" dirty="0" smtClean="0"/>
              <a:t>(no. 16/2008) 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400" b="1" dirty="0" smtClean="0"/>
              <a:t>Law on the approval of the single classification of civil service positions </a:t>
            </a:r>
            <a:r>
              <a:rPr lang="en-US" sz="2400" dirty="0" smtClean="0"/>
              <a:t>(no. 155/2011) 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400" b="1" dirty="0" smtClean="0"/>
              <a:t>Law on the pay system in civil service </a:t>
            </a:r>
            <a:r>
              <a:rPr lang="en-US" sz="2400" dirty="0" smtClean="0"/>
              <a:t>(no.48 /2012)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2400" b="1" dirty="0"/>
              <a:t>Law on declaration and control of income and </a:t>
            </a:r>
            <a:r>
              <a:rPr lang="en-US" sz="2400" b="1" dirty="0" smtClean="0"/>
              <a:t>property </a:t>
            </a:r>
            <a:r>
              <a:rPr lang="en-US" sz="2400" dirty="0" smtClean="0"/>
              <a:t>(no. 1264/2002)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EC76-552A-4E15-BEA1-D78D8F130F7E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478254"/>
              </p:ext>
            </p:extLst>
          </p:nvPr>
        </p:nvGraphicFramePr>
        <p:xfrm>
          <a:off x="468313" y="260350"/>
          <a:ext cx="82089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General Legislation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371600"/>
            <a:ext cx="8207375" cy="4953000"/>
          </a:xfrm>
        </p:spPr>
        <p:txBody>
          <a:bodyPr rtlCol="0">
            <a:normAutofit/>
          </a:bodyPr>
          <a:lstStyle/>
          <a:p>
            <a:pPr marL="609600" indent="-609600" fontAlgn="auto">
              <a:spcAft>
                <a:spcPct val="15000"/>
              </a:spcAft>
              <a:buClr>
                <a:srgbClr val="C00000"/>
              </a:buClr>
              <a:buSzPct val="60000"/>
              <a:buFont typeface="Courier New" pitchFamily="49" charset="0"/>
              <a:buChar char="o"/>
              <a:defRPr/>
            </a:pPr>
            <a:endParaRPr lang="ro-RO" sz="2800" b="1" dirty="0" smtClean="0"/>
          </a:p>
          <a:p>
            <a:pPr marL="609600" indent="-609600" fontAlgn="auto">
              <a:spcAft>
                <a:spcPct val="15000"/>
              </a:spcAft>
              <a:buClr>
                <a:srgbClr val="C00000"/>
              </a:buClr>
              <a:buSzPct val="60000"/>
              <a:buFont typeface="Courier New" pitchFamily="49" charset="0"/>
              <a:buChar char="o"/>
              <a:defRPr/>
            </a:pPr>
            <a:endParaRPr lang="ro-RO" sz="2800" b="1" dirty="0"/>
          </a:p>
          <a:p>
            <a:pPr marL="609600" indent="-609600" fontAlgn="auto">
              <a:spcAft>
                <a:spcPct val="15000"/>
              </a:spcAft>
              <a:buClr>
                <a:srgbClr val="C00000"/>
              </a:buClr>
              <a:buSzPct val="60000"/>
              <a:buFont typeface="Courier New" pitchFamily="49" charset="0"/>
              <a:buChar char="o"/>
              <a:defRPr/>
            </a:pPr>
            <a:r>
              <a:rPr lang="en-US" sz="2800" b="1" dirty="0" smtClean="0"/>
              <a:t>Law on the status of political appointees </a:t>
            </a:r>
          </a:p>
          <a:p>
            <a:pPr marL="0" indent="0" fontAlgn="auto">
              <a:spcAft>
                <a:spcPct val="15000"/>
              </a:spcAft>
              <a:buClr>
                <a:srgbClr val="C00000"/>
              </a:buClr>
              <a:buSzPct val="60000"/>
              <a:buNone/>
              <a:tabLst>
                <a:tab pos="573088" algn="l"/>
              </a:tabLst>
              <a:defRPr/>
            </a:pPr>
            <a:r>
              <a:rPr lang="en-US" sz="2800" b="1" dirty="0"/>
              <a:t>	</a:t>
            </a:r>
            <a:r>
              <a:rPr lang="ro-RO" sz="2800" dirty="0" smtClean="0"/>
              <a:t>(n</a:t>
            </a:r>
            <a:r>
              <a:rPr lang="en-US" sz="2800" dirty="0" smtClean="0"/>
              <a:t>o</a:t>
            </a:r>
            <a:r>
              <a:rPr lang="ro-RO" sz="2800" dirty="0" smtClean="0"/>
              <a:t>. 199/2010) </a:t>
            </a:r>
          </a:p>
          <a:p>
            <a:pPr marL="609600" indent="-609600" fontAlgn="auto">
              <a:spcAft>
                <a:spcPct val="15000"/>
              </a:spcAft>
              <a:buClr>
                <a:srgbClr val="C00000"/>
              </a:buClr>
              <a:buSzPct val="60000"/>
              <a:buFont typeface="Courier New" pitchFamily="49" charset="0"/>
              <a:buChar char="o"/>
              <a:defRPr/>
            </a:pPr>
            <a:r>
              <a:rPr lang="en-US" sz="2800" b="1" dirty="0" smtClean="0"/>
              <a:t>Law on the status of staff in the cabinet of political appointees </a:t>
            </a:r>
            <a:r>
              <a:rPr lang="ro-RO" sz="2800" dirty="0" smtClean="0"/>
              <a:t>(nr. 80/2010) </a:t>
            </a:r>
          </a:p>
          <a:p>
            <a:pPr marL="609600" indent="-609600" fontAlgn="auto">
              <a:spcAft>
                <a:spcPct val="15000"/>
              </a:spcAft>
              <a:buClr>
                <a:srgbClr val="C00000"/>
              </a:buClr>
              <a:buSzPct val="60000"/>
              <a:buFont typeface="Courier New" pitchFamily="49" charset="0"/>
              <a:buChar char="o"/>
              <a:defRPr/>
            </a:pPr>
            <a:endParaRPr lang="ro-RO" sz="28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24320-73C3-4740-9F36-5C0C10242CE3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153452"/>
              </p:ext>
            </p:extLst>
          </p:nvPr>
        </p:nvGraphicFramePr>
        <p:xfrm>
          <a:off x="468313" y="260350"/>
          <a:ext cx="82089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Special Legislation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371600"/>
            <a:ext cx="8207375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ct val="150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act approved by the Government that represents by itself a separate “code for civil servants”, though it does not bear this title </a:t>
            </a:r>
            <a:endParaRPr lang="ro-RO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Aft>
                <a:spcPct val="1500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describes almost all personnel procedures applicable to civil servants </a:t>
            </a:r>
            <a:endParaRPr lang="ro-RO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24320-73C3-4740-9F36-5C0C10242CE3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515140"/>
              </p:ext>
            </p:extLst>
          </p:nvPr>
        </p:nvGraphicFramePr>
        <p:xfrm>
          <a:off x="468313" y="260350"/>
          <a:ext cx="82089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Government Decision</a:t>
                      </a:r>
                      <a:r>
                        <a:rPr lang="ro-RO" sz="32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201/200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(1)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04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686800" cy="5105400"/>
          </a:xfrm>
        </p:spPr>
        <p:txBody>
          <a:bodyPr/>
          <a:lstStyle/>
          <a:p>
            <a:pPr lvl="0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Regulation on competition-based employment to civil service </a:t>
            </a:r>
            <a:r>
              <a:rPr lang="ro-RO" dirty="0" smtClean="0"/>
              <a:t>(</a:t>
            </a:r>
            <a:r>
              <a:rPr lang="en-US" dirty="0" smtClean="0"/>
              <a:t>annex</a:t>
            </a:r>
            <a:r>
              <a:rPr lang="ro-RO" dirty="0" smtClean="0"/>
              <a:t> 1)</a:t>
            </a:r>
            <a:endParaRPr lang="ro-RO" dirty="0"/>
          </a:p>
          <a:p>
            <a:pPr lvl="0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Regulation on the probation period of junior civil servants </a:t>
            </a:r>
            <a:r>
              <a:rPr lang="ro-RO" dirty="0" smtClean="0"/>
              <a:t>(</a:t>
            </a:r>
            <a:r>
              <a:rPr lang="en-US" dirty="0" smtClean="0"/>
              <a:t>annex</a:t>
            </a:r>
            <a:r>
              <a:rPr lang="ro-RO" dirty="0" smtClean="0"/>
              <a:t> 2)</a:t>
            </a:r>
            <a:endParaRPr lang="ro-RO" dirty="0"/>
          </a:p>
          <a:p>
            <a:pPr lvl="0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Standardized job descriptions and methodology on drafting, coordination and approval of job descriptions </a:t>
            </a:r>
            <a:r>
              <a:rPr lang="ro-RO" dirty="0" smtClean="0"/>
              <a:t>(</a:t>
            </a:r>
            <a:r>
              <a:rPr lang="en-US" dirty="0" smtClean="0"/>
              <a:t>annex</a:t>
            </a:r>
            <a:r>
              <a:rPr lang="ro-RO" dirty="0" smtClean="0"/>
              <a:t> 3)</a:t>
            </a:r>
            <a:endParaRPr lang="ro-RO" dirty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/>
              <a:t>Rules for part-time work of civil servants</a:t>
            </a:r>
            <a:r>
              <a:rPr lang="ro-RO" b="1" dirty="0" smtClean="0"/>
              <a:t> </a:t>
            </a:r>
            <a:r>
              <a:rPr lang="ro-RO" dirty="0" smtClean="0"/>
              <a:t>(</a:t>
            </a:r>
            <a:r>
              <a:rPr lang="en-US" dirty="0"/>
              <a:t>annex</a:t>
            </a:r>
            <a:r>
              <a:rPr lang="ro-RO" dirty="0" smtClean="0"/>
              <a:t> 4)</a:t>
            </a:r>
            <a:endParaRPr lang="ro-RO" dirty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it-IT" b="1" dirty="0" smtClean="0"/>
              <a:t>Standardized staff lists and methodology on staff list development and endorsment </a:t>
            </a:r>
            <a:r>
              <a:rPr lang="ro-RO" dirty="0" smtClean="0"/>
              <a:t>(</a:t>
            </a:r>
            <a:r>
              <a:rPr lang="en-US" dirty="0"/>
              <a:t>annex</a:t>
            </a:r>
            <a:r>
              <a:rPr lang="ro-RO" dirty="0" smtClean="0"/>
              <a:t> 5)</a:t>
            </a:r>
            <a:endParaRPr lang="ro-RO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24320-73C3-4740-9F36-5C0C10242CE3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2332181"/>
              </p:ext>
            </p:extLst>
          </p:nvPr>
        </p:nvGraphicFramePr>
        <p:xfrm>
          <a:off x="468313" y="260350"/>
          <a:ext cx="820891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Decision</a:t>
                      </a:r>
                      <a:r>
                        <a:rPr lang="ro-RO" sz="28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201/200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(2)</a:t>
                      </a:r>
                      <a:endParaRPr lang="ru-RU" sz="2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77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763000" cy="55626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700" b="1" dirty="0" smtClean="0"/>
              <a:t>How to draft the written commitment to work in civil service </a:t>
            </a:r>
            <a:r>
              <a:rPr lang="ro-RO" sz="2700" dirty="0"/>
              <a:t>(</a:t>
            </a:r>
            <a:r>
              <a:rPr lang="en-US" sz="2700" dirty="0"/>
              <a:t>annex</a:t>
            </a:r>
            <a:r>
              <a:rPr lang="ro-RO" sz="2700" dirty="0"/>
              <a:t> 6)</a:t>
            </a:r>
            <a:r>
              <a:rPr lang="en-US" sz="2700" dirty="0"/>
              <a:t> </a:t>
            </a:r>
            <a:endParaRPr lang="ro-RO" sz="2700" dirty="0" smtClean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700" b="1" dirty="0" smtClean="0"/>
              <a:t>Regulation on disciplinary commission </a:t>
            </a:r>
            <a:r>
              <a:rPr lang="ro-RO" sz="2700" dirty="0" smtClean="0"/>
              <a:t>(</a:t>
            </a:r>
            <a:r>
              <a:rPr lang="en-US" sz="2700" dirty="0" smtClean="0"/>
              <a:t>annex</a:t>
            </a:r>
            <a:r>
              <a:rPr lang="ro-RO" sz="2700" dirty="0" smtClean="0"/>
              <a:t> 7)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700" b="1" dirty="0" smtClean="0"/>
              <a:t>Regulation on performance appraisal of civil servants </a:t>
            </a:r>
            <a:r>
              <a:rPr lang="ro-RO" sz="2700" dirty="0" smtClean="0"/>
              <a:t>(</a:t>
            </a:r>
            <a:r>
              <a:rPr lang="en-US" sz="2700" dirty="0" smtClean="0"/>
              <a:t>annex</a:t>
            </a:r>
            <a:r>
              <a:rPr lang="ro-RO" sz="2700" dirty="0" smtClean="0"/>
              <a:t> 8)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it-IT" sz="2700" b="1" dirty="0" smtClean="0"/>
              <a:t>Framework Regulation of HR units in public authorities </a:t>
            </a:r>
            <a:r>
              <a:rPr lang="ro-RO" sz="2700" dirty="0" smtClean="0"/>
              <a:t>(</a:t>
            </a:r>
            <a:r>
              <a:rPr lang="en-US" sz="2700" dirty="0" smtClean="0"/>
              <a:t>annex</a:t>
            </a:r>
            <a:r>
              <a:rPr lang="ro-RO" sz="2700" dirty="0" smtClean="0"/>
              <a:t> 9)</a:t>
            </a:r>
            <a:endParaRPr lang="en-US" sz="2700" dirty="0" smtClean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700" b="1" dirty="0" smtClean="0"/>
              <a:t>Regulation on ongoing professional development of civil servants </a:t>
            </a:r>
            <a:r>
              <a:rPr lang="en-US" sz="2700" dirty="0" smtClean="0"/>
              <a:t>(annex 10)</a:t>
            </a:r>
            <a:endParaRPr lang="ro-RO" sz="2700" dirty="0" smtClean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it-IT" sz="2700" b="1" dirty="0" smtClean="0"/>
              <a:t>Instruction on civil servant’s personal file management </a:t>
            </a:r>
            <a:r>
              <a:rPr lang="ro-RO" sz="2700" b="1" dirty="0" smtClean="0"/>
              <a:t> </a:t>
            </a:r>
            <a:r>
              <a:rPr lang="ro-RO" sz="2700" dirty="0" smtClean="0"/>
              <a:t>(</a:t>
            </a:r>
            <a:r>
              <a:rPr lang="en-US" sz="2700" dirty="0" smtClean="0"/>
              <a:t>annex</a:t>
            </a:r>
            <a:r>
              <a:rPr lang="ro-RO" sz="2700" dirty="0" smtClean="0"/>
              <a:t> 1</a:t>
            </a:r>
            <a:r>
              <a:rPr lang="en-US" sz="2700" dirty="0" smtClean="0"/>
              <a:t>1</a:t>
            </a:r>
            <a:r>
              <a:rPr lang="ro-RO" sz="2700" dirty="0" smtClean="0"/>
              <a:t>)</a:t>
            </a:r>
          </a:p>
          <a:p>
            <a:pPr marL="0" lvl="0" indent="0" rtl="0">
              <a:buNone/>
            </a:pPr>
            <a:endParaRPr lang="ro-RO" dirty="0">
              <a:solidFill>
                <a:schemeClr val="accent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24320-73C3-4740-9F36-5C0C10242CE3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7370709"/>
              </p:ext>
            </p:extLst>
          </p:nvPr>
        </p:nvGraphicFramePr>
        <p:xfrm>
          <a:off x="468313" y="260350"/>
          <a:ext cx="820891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Decision</a:t>
                      </a:r>
                      <a:r>
                        <a:rPr lang="ro-RO" sz="28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201/200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(3)</a:t>
                      </a:r>
                      <a:endParaRPr lang="ru-RU" sz="2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32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7030662"/>
              </p:ext>
            </p:extLst>
          </p:nvPr>
        </p:nvGraphicFramePr>
        <p:xfrm>
          <a:off x="468313" y="1524000"/>
          <a:ext cx="820737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C6CA5-2813-45B9-860C-5226ADB7B737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076714"/>
              </p:ext>
            </p:extLst>
          </p:nvPr>
        </p:nvGraphicFramePr>
        <p:xfrm>
          <a:off x="685800" y="228600"/>
          <a:ext cx="8001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Collective performance appraisal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Government Decision </a:t>
                      </a:r>
                      <a:r>
                        <a:rPr lang="ro-RO" sz="24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94/2013</a:t>
                      </a:r>
                      <a:endParaRPr lang="ro-RO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RAPC: </a:t>
            </a:r>
            <a:r>
              <a:rPr lang="en-US" sz="3200" b="1" dirty="0" smtClean="0"/>
              <a:t>MRU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b="1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6408305"/>
              </p:ext>
            </p:extLst>
          </p:nvPr>
        </p:nvGraphicFramePr>
        <p:xfrm>
          <a:off x="468313" y="1295400"/>
          <a:ext cx="820737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C6CA5-2813-45B9-860C-5226ADB7B737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7698091"/>
              </p:ext>
            </p:extLst>
          </p:nvPr>
        </p:nvGraphicFramePr>
        <p:xfrm>
          <a:off x="685800" y="228600"/>
          <a:ext cx="8001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Monitoring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the enforcement of legislation related  to civil service positions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 Chancellery</a:t>
                      </a:r>
                      <a:r>
                        <a:rPr lang="ro-RO" sz="2400" b="1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ro-RO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44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7358</TotalTime>
  <Words>874</Words>
  <Application>Microsoft Office PowerPoint</Application>
  <PresentationFormat>Экран (4:3)</PresentationFormat>
  <Paragraphs>181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RAPC: MRU </vt:lpstr>
      <vt:lpstr> RAPC: MRU </vt:lpstr>
      <vt:lpstr> RAPC: MRU </vt:lpstr>
      <vt:lpstr> RAPC: MRU </vt:lpstr>
      <vt:lpstr>  </vt:lpstr>
      <vt:lpstr>  </vt:lpstr>
      <vt:lpstr> RAPC: MRU </vt:lpstr>
      <vt:lpstr> RAPC: MRU </vt:lpstr>
      <vt:lpstr> RAPC: MRU </vt:lpstr>
      <vt:lpstr> RAPC: MRU </vt:lpstr>
      <vt:lpstr> RAPC: MRU </vt:lpstr>
      <vt:lpstr>Слайд 13</vt:lpstr>
      <vt:lpstr>Слайд 14</vt:lpstr>
      <vt:lpstr>Слайд 15</vt:lpstr>
      <vt:lpstr>Слайд 16</vt:lpstr>
      <vt:lpstr>Слайд 17</vt:lpstr>
      <vt:lpstr>Слайд 18</vt:lpstr>
      <vt:lpstr>Thank you for your attention!</vt:lpstr>
    </vt:vector>
  </TitlesOfParts>
  <Company>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Serviciul public in Moldova</dc:title>
  <dc:creator>M Ciubotaru</dc:creator>
  <cp:lastModifiedBy>admin</cp:lastModifiedBy>
  <cp:revision>462</cp:revision>
  <cp:lastPrinted>2014-10-21T09:09:45Z</cp:lastPrinted>
  <dcterms:created xsi:type="dcterms:W3CDTF">1601-01-01T00:00:00Z</dcterms:created>
  <dcterms:modified xsi:type="dcterms:W3CDTF">2016-02-19T07:06:09Z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