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7" r:id="rId1"/>
  </p:sldMasterIdLst>
  <p:notesMasterIdLst>
    <p:notesMasterId r:id="rId15"/>
  </p:notesMasterIdLst>
  <p:sldIdLst>
    <p:sldId id="669" r:id="rId2"/>
    <p:sldId id="670" r:id="rId3"/>
    <p:sldId id="671" r:id="rId4"/>
    <p:sldId id="672" r:id="rId5"/>
    <p:sldId id="673" r:id="rId6"/>
    <p:sldId id="674" r:id="rId7"/>
    <p:sldId id="682" r:id="rId8"/>
    <p:sldId id="683" r:id="rId9"/>
    <p:sldId id="694" r:id="rId10"/>
    <p:sldId id="693" r:id="rId11"/>
    <p:sldId id="685" r:id="rId12"/>
    <p:sldId id="686" r:id="rId13"/>
    <p:sldId id="691" r:id="rId14"/>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12" userDrawn="1">
          <p15:clr>
            <a:srgbClr val="A4A3A4"/>
          </p15:clr>
        </p15:guide>
        <p15:guide id="2" pos="14830" userDrawn="1">
          <p15:clr>
            <a:srgbClr val="A4A3A4"/>
          </p15:clr>
        </p15:guide>
        <p15:guide id="3" pos="526" userDrawn="1">
          <p15:clr>
            <a:srgbClr val="A4A3A4"/>
          </p15:clr>
        </p15:guide>
        <p15:guide id="5" orient="horz" pos="528" userDrawn="1">
          <p15:clr>
            <a:srgbClr val="A4A3A4"/>
          </p15:clr>
        </p15:guide>
        <p15:guide id="41" pos="7678" userDrawn="1">
          <p15:clr>
            <a:srgbClr val="A4A3A4"/>
          </p15:clr>
        </p15:guide>
        <p15:guide id="46" orient="horz" pos="434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AED1"/>
    <a:srgbClr val="97ABD1"/>
    <a:srgbClr val="FAFBFD"/>
    <a:srgbClr val="C4D4EC"/>
    <a:srgbClr val="F4F7FC"/>
    <a:srgbClr val="EBF1FA"/>
    <a:srgbClr val="656E95"/>
    <a:srgbClr val="B5C7E3"/>
    <a:srgbClr val="C3D4EC"/>
    <a:srgbClr val="CFDBE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97" autoAdjust="0"/>
    <p:restoredTop sz="95028" autoAdjust="0"/>
  </p:normalViewPr>
  <p:slideViewPr>
    <p:cSldViewPr snapToGrid="0" snapToObjects="1">
      <p:cViewPr varScale="1">
        <p:scale>
          <a:sx n="42" d="100"/>
          <a:sy n="42" d="100"/>
        </p:scale>
        <p:origin x="1027" y="62"/>
      </p:cViewPr>
      <p:guideLst>
        <p:guide orient="horz" pos="8112"/>
        <p:guide pos="14830"/>
        <p:guide pos="526"/>
        <p:guide orient="horz" pos="528"/>
        <p:guide pos="7678"/>
        <p:guide orient="horz" pos="4344"/>
      </p:guideLst>
    </p:cSldViewPr>
  </p:slideViewPr>
  <p:notesTextViewPr>
    <p:cViewPr>
      <p:scale>
        <a:sx n="100" d="100"/>
        <a:sy n="100" d="100"/>
      </p:scale>
      <p:origin x="0" y="0"/>
    </p:cViewPr>
  </p:notesTextViewPr>
  <p:sorterViewPr>
    <p:cViewPr>
      <p:scale>
        <a:sx n="24" d="100"/>
        <a:sy n="24" d="100"/>
      </p:scale>
      <p:origin x="0" y="0"/>
    </p:cViewPr>
  </p:sorterViewPr>
  <p:notesViewPr>
    <p:cSldViewPr snapToGrid="0" snapToObjects="1" showGuides="1">
      <p:cViewPr varScale="1">
        <p:scale>
          <a:sx n="67" d="100"/>
          <a:sy n="67" d="100"/>
        </p:scale>
        <p:origin x="3120"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BE703C-FAA1-4CD6-966A-22D25BB673D1}"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en-US"/>
        </a:p>
      </dgm:t>
    </dgm:pt>
    <dgm:pt modelId="{F0CB1F80-BE04-4767-9DC4-2A09E818597A}">
      <dgm:prSet phldrT="[Text]" custT="1"/>
      <dgm:spPr>
        <a:ln>
          <a:solidFill>
            <a:srgbClr val="727B9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z="190500" prstMaterial="matte">
          <a:bevelT w="127000" h="63500"/>
        </a:sp3d>
      </dgm:spPr>
      <dgm:t>
        <a:bodyPr/>
        <a:lstStyle/>
        <a:p>
          <a:pPr rtl="0"/>
          <a:r>
            <a:rPr kumimoji="0" lang="en-US" sz="8000" b="1" i="0" u="none" strike="noStrike" cap="none" spc="0" normalizeH="0" baseline="0" noProof="0" dirty="0" smtClean="0">
              <a:ln w="28575"/>
              <a:solidFill>
                <a:schemeClr val="accent1"/>
              </a:solidFill>
              <a:effectLst/>
              <a:uLnTx/>
              <a:uFillTx/>
              <a:latin typeface="Calibri Light" panose="020F0302020204030204"/>
              <a:ea typeface="+mj-ea"/>
              <a:cs typeface="+mj-cs"/>
            </a:rPr>
            <a:t>GENERAL FUNCTIONALITY OF THE SYSTEM</a:t>
          </a:r>
          <a:endParaRPr lang="en-US" sz="8000" dirty="0">
            <a:ln w="28575"/>
            <a:solidFill>
              <a:schemeClr val="accent1"/>
            </a:solidFill>
          </a:endParaRPr>
        </a:p>
      </dgm:t>
    </dgm:pt>
    <dgm:pt modelId="{CB350D87-1716-4E37-94A0-42986573C269}" type="parTrans" cxnId="{48167907-CEBD-4FA1-9B4B-22DE4AE93583}">
      <dgm:prSet/>
      <dgm:spPr/>
      <dgm:t>
        <a:bodyPr/>
        <a:lstStyle/>
        <a:p>
          <a:endParaRPr lang="en-US"/>
        </a:p>
      </dgm:t>
    </dgm:pt>
    <dgm:pt modelId="{8698285B-ACE5-4086-8A4D-53B67ED7993D}" type="sibTrans" cxnId="{48167907-CEBD-4FA1-9B4B-22DE4AE93583}">
      <dgm:prSet/>
      <dgm:spPr/>
      <dgm:t>
        <a:bodyPr/>
        <a:lstStyle/>
        <a:p>
          <a:endParaRPr lang="en-US"/>
        </a:p>
      </dgm:t>
    </dgm:pt>
    <dgm:pt modelId="{FC782581-42CA-41B7-975E-5624A54433DD}">
      <dgm:prSet phldrT="[Tex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z="190500" prstMaterial="matte">
          <a:bevelT w="127000" h="63500"/>
        </a:sp3d>
      </dgm:spPr>
      <dgm:t>
        <a:bodyPr/>
        <a:lstStyle/>
        <a:p>
          <a:r>
            <a:rPr lang="en-US" sz="4400" b="0" dirty="0" smtClean="0">
              <a:solidFill>
                <a:srgbClr val="646E93"/>
              </a:solidFill>
            </a:rPr>
            <a:t>Group </a:t>
          </a:r>
          <a:r>
            <a:rPr lang="en-US" sz="4400" b="0" dirty="0" smtClean="0">
              <a:solidFill>
                <a:srgbClr val="646E93"/>
              </a:solidFill>
            </a:rPr>
            <a:t>of 2 types of systems</a:t>
          </a:r>
          <a:endParaRPr lang="en-US" sz="4400" b="0" dirty="0">
            <a:solidFill>
              <a:srgbClr val="646E93"/>
            </a:solidFill>
          </a:endParaRPr>
        </a:p>
      </dgm:t>
    </dgm:pt>
    <dgm:pt modelId="{012ACEBB-198F-42D6-958A-4C023819767E}" type="parTrans" cxnId="{EE069B8F-7874-48ED-AFEA-E8DF921B20A6}">
      <dgm:prSet/>
      <dgm:spPr/>
      <dgm:t>
        <a:bodyPr/>
        <a:lstStyle/>
        <a:p>
          <a:endParaRPr lang="en-US"/>
        </a:p>
      </dgm:t>
    </dgm:pt>
    <dgm:pt modelId="{9A3EECE8-F815-4157-A2F1-5389DE1261E0}" type="sibTrans" cxnId="{EE069B8F-7874-48ED-AFEA-E8DF921B20A6}">
      <dgm:prSet/>
      <dgm:spPr/>
      <dgm:t>
        <a:bodyPr/>
        <a:lstStyle/>
        <a:p>
          <a:endParaRPr lang="en-US"/>
        </a:p>
      </dgm:t>
    </dgm:pt>
    <dgm:pt modelId="{03DF573D-CEAC-4A64-81CE-F94891ADF9B4}">
      <dgm:prSet phldrT="[Tex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z="190500" prstMaterial="matte">
          <a:bevelT w="127000" h="63500"/>
        </a:sp3d>
      </dgm:spPr>
      <dgm:t>
        <a:bodyPr/>
        <a:lstStyle/>
        <a:p>
          <a:pPr rtl="0"/>
          <a:r>
            <a:rPr lang="en-US" sz="6600" b="0" noProof="0" dirty="0" smtClean="0">
              <a:solidFill>
                <a:srgbClr val="646E93"/>
              </a:solidFill>
            </a:rPr>
            <a:t>Internal</a:t>
          </a:r>
          <a:endParaRPr lang="en-US" sz="6600" b="0" dirty="0">
            <a:solidFill>
              <a:srgbClr val="646E93"/>
            </a:solidFill>
          </a:endParaRPr>
        </a:p>
      </dgm:t>
    </dgm:pt>
    <dgm:pt modelId="{A7A8FDB2-B4F9-4595-B5D7-86F17464CC3E}" type="parTrans" cxnId="{0D043FE2-A503-4A7C-91A8-2054404040BF}">
      <dgm:prSet/>
      <dgm:spPr/>
      <dgm:t>
        <a:bodyPr/>
        <a:lstStyle/>
        <a:p>
          <a:endParaRPr lang="en-US"/>
        </a:p>
      </dgm:t>
    </dgm:pt>
    <dgm:pt modelId="{7D2EBA0D-D8C4-4F82-ABC2-F1A114622785}" type="sibTrans" cxnId="{0D043FE2-A503-4A7C-91A8-2054404040BF}">
      <dgm:prSet/>
      <dgm:spPr/>
      <dgm:t>
        <a:bodyPr/>
        <a:lstStyle/>
        <a:p>
          <a:endParaRPr lang="en-US"/>
        </a:p>
      </dgm:t>
    </dgm:pt>
    <dgm:pt modelId="{0C448904-7BFB-4562-9D2F-1EAD144E17D9}">
      <dgm:prSet phldrT="[Tex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z="190500" prstMaterial="matte">
          <a:bevelT w="127000" h="63500"/>
        </a:sp3d>
      </dgm:spPr>
      <dgm:t>
        <a:bodyPr/>
        <a:lstStyle/>
        <a:p>
          <a:pPr rtl="0"/>
          <a:r>
            <a:rPr lang="en-US" sz="6600" b="0" noProof="0" dirty="0" smtClean="0">
              <a:solidFill>
                <a:srgbClr val="646E93"/>
              </a:solidFill>
            </a:rPr>
            <a:t>External</a:t>
          </a:r>
          <a:endParaRPr lang="en-US" sz="6600" b="0" dirty="0">
            <a:solidFill>
              <a:srgbClr val="646E93"/>
            </a:solidFill>
          </a:endParaRPr>
        </a:p>
      </dgm:t>
    </dgm:pt>
    <dgm:pt modelId="{AE60599B-FC2F-4488-BE9A-4299C442C934}" type="parTrans" cxnId="{827C447D-3571-4673-9032-C180BFFDA423}">
      <dgm:prSet/>
      <dgm:spPr/>
      <dgm:t>
        <a:bodyPr/>
        <a:lstStyle/>
        <a:p>
          <a:endParaRPr lang="en-US"/>
        </a:p>
      </dgm:t>
    </dgm:pt>
    <dgm:pt modelId="{525F5ADA-94A9-4AB4-B961-906EA73293C2}" type="sibTrans" cxnId="{827C447D-3571-4673-9032-C180BFFDA423}">
      <dgm:prSet/>
      <dgm:spPr/>
      <dgm:t>
        <a:bodyPr/>
        <a:lstStyle/>
        <a:p>
          <a:endParaRPr lang="en-US"/>
        </a:p>
      </dgm:t>
    </dgm:pt>
    <dgm:pt modelId="{573EEE30-AF10-457D-A63D-35AD13F0F239}">
      <dgm:prSet phldrT="[Tex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z="190500" prstMaterial="matte">
          <a:bevelT w="127000" h="63500"/>
        </a:sp3d>
      </dgm:spPr>
      <dgm:t>
        <a:bodyPr/>
        <a:lstStyle/>
        <a:p>
          <a:r>
            <a:rPr lang="en-US" sz="4400" b="0" dirty="0" smtClean="0">
              <a:solidFill>
                <a:srgbClr val="646E93"/>
              </a:solidFill>
            </a:rPr>
            <a:t>Employee tracking system</a:t>
          </a:r>
          <a:endParaRPr lang="en-US" sz="4400" b="0" dirty="0">
            <a:solidFill>
              <a:srgbClr val="646E93"/>
            </a:solidFill>
          </a:endParaRPr>
        </a:p>
      </dgm:t>
    </dgm:pt>
    <dgm:pt modelId="{45F8A7BA-07A1-423F-A832-BC1239AB8CB0}" type="parTrans" cxnId="{C03F74BA-6361-4E2D-B561-16416F80D551}">
      <dgm:prSet/>
      <dgm:spPr/>
      <dgm:t>
        <a:bodyPr/>
        <a:lstStyle/>
        <a:p>
          <a:endParaRPr lang="en-US"/>
        </a:p>
      </dgm:t>
    </dgm:pt>
    <dgm:pt modelId="{A80BC369-1419-4EA4-B202-FFC0BF73ED11}" type="sibTrans" cxnId="{C03F74BA-6361-4E2D-B561-16416F80D551}">
      <dgm:prSet/>
      <dgm:spPr/>
      <dgm:t>
        <a:bodyPr/>
        <a:lstStyle/>
        <a:p>
          <a:endParaRPr lang="en-US"/>
        </a:p>
      </dgm:t>
    </dgm:pt>
    <dgm:pt modelId="{E70FAD7C-0905-417F-A7F3-CD849384E3E9}">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z="190500" prstMaterial="matte">
          <a:bevelT w="127000" h="63500"/>
        </a:sp3d>
      </dgm:spPr>
      <dgm:t>
        <a:bodyPr/>
        <a:lstStyle/>
        <a:p>
          <a:r>
            <a:rPr lang="en-US" sz="4400" b="0" dirty="0" smtClean="0">
              <a:solidFill>
                <a:srgbClr val="646E93"/>
              </a:solidFill>
            </a:rPr>
            <a:t>Group </a:t>
          </a:r>
          <a:r>
            <a:rPr lang="en-US" sz="4400" b="0" dirty="0" smtClean="0">
              <a:solidFill>
                <a:srgbClr val="646E93"/>
              </a:solidFill>
            </a:rPr>
            <a:t>of special modules serving the purposes of running the CS data (perform HR functions and produce reports)</a:t>
          </a:r>
          <a:endParaRPr lang="en-US" sz="4400" b="0" dirty="0">
            <a:solidFill>
              <a:srgbClr val="646E93"/>
            </a:solidFill>
          </a:endParaRPr>
        </a:p>
      </dgm:t>
    </dgm:pt>
    <dgm:pt modelId="{F56E78FF-8EC6-4B38-8F2F-54642C39DEFA}" type="parTrans" cxnId="{B6EC53DC-7037-46C3-A0A4-DED41EA2A3F3}">
      <dgm:prSet/>
      <dgm:spPr/>
      <dgm:t>
        <a:bodyPr/>
        <a:lstStyle/>
        <a:p>
          <a:endParaRPr lang="en-US"/>
        </a:p>
      </dgm:t>
    </dgm:pt>
    <dgm:pt modelId="{686EE7AD-DB88-4DED-8453-8552959C627A}" type="sibTrans" cxnId="{B6EC53DC-7037-46C3-A0A4-DED41EA2A3F3}">
      <dgm:prSet/>
      <dgm:spPr/>
      <dgm:t>
        <a:bodyPr/>
        <a:lstStyle/>
        <a:p>
          <a:endParaRPr lang="en-US"/>
        </a:p>
      </dgm:t>
    </dgm:pt>
    <dgm:pt modelId="{27FB1209-29DD-483E-A192-53FC4180939C}" type="pres">
      <dgm:prSet presAssocID="{02BE703C-FAA1-4CD6-966A-22D25BB673D1}" presName="hierChild1" presStyleCnt="0">
        <dgm:presLayoutVars>
          <dgm:chPref val="1"/>
          <dgm:dir/>
          <dgm:animOne val="branch"/>
          <dgm:animLvl val="lvl"/>
          <dgm:resizeHandles/>
        </dgm:presLayoutVars>
      </dgm:prSet>
      <dgm:spPr/>
      <dgm:t>
        <a:bodyPr/>
        <a:lstStyle/>
        <a:p>
          <a:endParaRPr lang="en-US"/>
        </a:p>
      </dgm:t>
    </dgm:pt>
    <dgm:pt modelId="{521E309D-202E-4807-A39A-218648D17A79}" type="pres">
      <dgm:prSet presAssocID="{F0CB1F80-BE04-4767-9DC4-2A09E818597A}" presName="hierRoot1" presStyleCnt="0"/>
      <dgm:spPr/>
    </dgm:pt>
    <dgm:pt modelId="{37820032-B266-421C-AABF-C42D3D3D8719}" type="pres">
      <dgm:prSet presAssocID="{F0CB1F80-BE04-4767-9DC4-2A09E818597A}" presName="composite" presStyleCnt="0"/>
      <dgm:spPr/>
    </dgm:pt>
    <dgm:pt modelId="{EFED5D00-1510-406D-9E33-EE75317460E4}" type="pres">
      <dgm:prSet presAssocID="{F0CB1F80-BE04-4767-9DC4-2A09E818597A}" presName="background" presStyleLbl="node0" presStyleIdx="0" presStyleCnt="1"/>
      <dgm:spPr/>
    </dgm:pt>
    <dgm:pt modelId="{D68F10F1-C6D0-4EBD-9CBC-8977508BCBCA}" type="pres">
      <dgm:prSet presAssocID="{F0CB1F80-BE04-4767-9DC4-2A09E818597A}" presName="text" presStyleLbl="fgAcc0" presStyleIdx="0" presStyleCnt="1" custScaleX="343134">
        <dgm:presLayoutVars>
          <dgm:chPref val="3"/>
        </dgm:presLayoutVars>
      </dgm:prSet>
      <dgm:spPr/>
      <dgm:t>
        <a:bodyPr/>
        <a:lstStyle/>
        <a:p>
          <a:endParaRPr lang="en-US"/>
        </a:p>
      </dgm:t>
    </dgm:pt>
    <dgm:pt modelId="{DF2469FE-A0A8-4224-907F-3B92330DBED6}" type="pres">
      <dgm:prSet presAssocID="{F0CB1F80-BE04-4767-9DC4-2A09E818597A}" presName="hierChild2" presStyleCnt="0"/>
      <dgm:spPr/>
    </dgm:pt>
    <dgm:pt modelId="{F97277A7-94F5-4204-B927-D9B0D3A5C13E}" type="pres">
      <dgm:prSet presAssocID="{012ACEBB-198F-42D6-958A-4C023819767E}" presName="Name10" presStyleLbl="parChTrans1D2" presStyleIdx="0" presStyleCnt="3"/>
      <dgm:spPr/>
      <dgm:t>
        <a:bodyPr/>
        <a:lstStyle/>
        <a:p>
          <a:endParaRPr lang="en-US"/>
        </a:p>
      </dgm:t>
    </dgm:pt>
    <dgm:pt modelId="{A58D0226-BF01-4798-A99D-6E47AE8D57FF}" type="pres">
      <dgm:prSet presAssocID="{FC782581-42CA-41B7-975E-5624A54433DD}" presName="hierRoot2" presStyleCnt="0"/>
      <dgm:spPr/>
    </dgm:pt>
    <dgm:pt modelId="{F9D2663F-547E-4B7A-8B5E-BF051668D8C4}" type="pres">
      <dgm:prSet presAssocID="{FC782581-42CA-41B7-975E-5624A54433DD}" presName="composite2" presStyleCnt="0"/>
      <dgm:spPr/>
    </dgm:pt>
    <dgm:pt modelId="{DDE3CC45-A3E6-4390-8153-D59C81ACF6E9}" type="pres">
      <dgm:prSet presAssocID="{FC782581-42CA-41B7-975E-5624A54433DD}" presName="background2" presStyleLbl="node2" presStyleIdx="0" presStyleCnt="3"/>
      <dgm:spPr/>
    </dgm:pt>
    <dgm:pt modelId="{6EA6354B-F73F-44EF-8376-FD88DCBF7088}" type="pres">
      <dgm:prSet presAssocID="{FC782581-42CA-41B7-975E-5624A54433DD}" presName="text2" presStyleLbl="fgAcc2" presStyleIdx="0" presStyleCnt="3">
        <dgm:presLayoutVars>
          <dgm:chPref val="3"/>
        </dgm:presLayoutVars>
      </dgm:prSet>
      <dgm:spPr/>
      <dgm:t>
        <a:bodyPr/>
        <a:lstStyle/>
        <a:p>
          <a:endParaRPr lang="en-US"/>
        </a:p>
      </dgm:t>
    </dgm:pt>
    <dgm:pt modelId="{835040EE-2198-48AD-9910-822926ECC71C}" type="pres">
      <dgm:prSet presAssocID="{FC782581-42CA-41B7-975E-5624A54433DD}" presName="hierChild3" presStyleCnt="0"/>
      <dgm:spPr/>
    </dgm:pt>
    <dgm:pt modelId="{2DA44135-C874-4064-80F2-344F814150A8}" type="pres">
      <dgm:prSet presAssocID="{A7A8FDB2-B4F9-4595-B5D7-86F17464CC3E}" presName="Name17" presStyleLbl="parChTrans1D3" presStyleIdx="0" presStyleCnt="2"/>
      <dgm:spPr/>
      <dgm:t>
        <a:bodyPr/>
        <a:lstStyle/>
        <a:p>
          <a:endParaRPr lang="en-US"/>
        </a:p>
      </dgm:t>
    </dgm:pt>
    <dgm:pt modelId="{7389521C-327F-450A-8B3C-324EEBE946DC}" type="pres">
      <dgm:prSet presAssocID="{03DF573D-CEAC-4A64-81CE-F94891ADF9B4}" presName="hierRoot3" presStyleCnt="0"/>
      <dgm:spPr/>
    </dgm:pt>
    <dgm:pt modelId="{C0E27FEB-3155-4DF8-B543-ED3B258E05BD}" type="pres">
      <dgm:prSet presAssocID="{03DF573D-CEAC-4A64-81CE-F94891ADF9B4}" presName="composite3" presStyleCnt="0"/>
      <dgm:spPr/>
    </dgm:pt>
    <dgm:pt modelId="{B3F18801-4614-411F-9F73-D0F7DE38D113}" type="pres">
      <dgm:prSet presAssocID="{03DF573D-CEAC-4A64-81CE-F94891ADF9B4}" presName="background3" presStyleLbl="node3" presStyleIdx="0" presStyleCnt="2"/>
      <dgm:spPr/>
    </dgm:pt>
    <dgm:pt modelId="{223D6E5A-7BB0-469C-835C-0AB0088567C9}" type="pres">
      <dgm:prSet presAssocID="{03DF573D-CEAC-4A64-81CE-F94891ADF9B4}" presName="text3" presStyleLbl="fgAcc3" presStyleIdx="0" presStyleCnt="2">
        <dgm:presLayoutVars>
          <dgm:chPref val="3"/>
        </dgm:presLayoutVars>
      </dgm:prSet>
      <dgm:spPr/>
      <dgm:t>
        <a:bodyPr/>
        <a:lstStyle/>
        <a:p>
          <a:endParaRPr lang="en-US"/>
        </a:p>
      </dgm:t>
    </dgm:pt>
    <dgm:pt modelId="{21EFFAC1-A783-4A11-8861-9E8A4D9F09A4}" type="pres">
      <dgm:prSet presAssocID="{03DF573D-CEAC-4A64-81CE-F94891ADF9B4}" presName="hierChild4" presStyleCnt="0"/>
      <dgm:spPr/>
    </dgm:pt>
    <dgm:pt modelId="{FCE172F7-D74E-4744-A10A-AD633F21CF52}" type="pres">
      <dgm:prSet presAssocID="{AE60599B-FC2F-4488-BE9A-4299C442C934}" presName="Name17" presStyleLbl="parChTrans1D3" presStyleIdx="1" presStyleCnt="2"/>
      <dgm:spPr/>
      <dgm:t>
        <a:bodyPr/>
        <a:lstStyle/>
        <a:p>
          <a:endParaRPr lang="en-US"/>
        </a:p>
      </dgm:t>
    </dgm:pt>
    <dgm:pt modelId="{D9A6A87F-EB16-4B3C-A197-957FEAEEE96F}" type="pres">
      <dgm:prSet presAssocID="{0C448904-7BFB-4562-9D2F-1EAD144E17D9}" presName="hierRoot3" presStyleCnt="0"/>
      <dgm:spPr/>
    </dgm:pt>
    <dgm:pt modelId="{220FB08E-9321-45AB-BFBF-B158BFAB19DB}" type="pres">
      <dgm:prSet presAssocID="{0C448904-7BFB-4562-9D2F-1EAD144E17D9}" presName="composite3" presStyleCnt="0"/>
      <dgm:spPr/>
    </dgm:pt>
    <dgm:pt modelId="{7C14881F-F2BF-4850-B441-17C489A7EABF}" type="pres">
      <dgm:prSet presAssocID="{0C448904-7BFB-4562-9D2F-1EAD144E17D9}" presName="background3" presStyleLbl="node3" presStyleIdx="1" presStyleCnt="2"/>
      <dgm:spPr/>
    </dgm:pt>
    <dgm:pt modelId="{C6153DFC-3D43-487F-9A8F-186F8B1D1173}" type="pres">
      <dgm:prSet presAssocID="{0C448904-7BFB-4562-9D2F-1EAD144E17D9}" presName="text3" presStyleLbl="fgAcc3" presStyleIdx="1" presStyleCnt="2">
        <dgm:presLayoutVars>
          <dgm:chPref val="3"/>
        </dgm:presLayoutVars>
      </dgm:prSet>
      <dgm:spPr/>
      <dgm:t>
        <a:bodyPr/>
        <a:lstStyle/>
        <a:p>
          <a:endParaRPr lang="en-US"/>
        </a:p>
      </dgm:t>
    </dgm:pt>
    <dgm:pt modelId="{11951755-8EF2-4DC7-8A76-EC7EABD84935}" type="pres">
      <dgm:prSet presAssocID="{0C448904-7BFB-4562-9D2F-1EAD144E17D9}" presName="hierChild4" presStyleCnt="0"/>
      <dgm:spPr/>
    </dgm:pt>
    <dgm:pt modelId="{DB70B6AB-9771-4060-9AB5-A5C31EE3799C}" type="pres">
      <dgm:prSet presAssocID="{45F8A7BA-07A1-423F-A832-BC1239AB8CB0}" presName="Name10" presStyleLbl="parChTrans1D2" presStyleIdx="1" presStyleCnt="3"/>
      <dgm:spPr/>
      <dgm:t>
        <a:bodyPr/>
        <a:lstStyle/>
        <a:p>
          <a:endParaRPr lang="en-US"/>
        </a:p>
      </dgm:t>
    </dgm:pt>
    <dgm:pt modelId="{08FC3CCF-C5F8-4D77-8714-73A4F0CABFE5}" type="pres">
      <dgm:prSet presAssocID="{573EEE30-AF10-457D-A63D-35AD13F0F239}" presName="hierRoot2" presStyleCnt="0"/>
      <dgm:spPr/>
    </dgm:pt>
    <dgm:pt modelId="{E13BE1D6-E9F0-4EDC-BAA6-4D26820FF8AB}" type="pres">
      <dgm:prSet presAssocID="{573EEE30-AF10-457D-A63D-35AD13F0F239}" presName="composite2" presStyleCnt="0"/>
      <dgm:spPr/>
    </dgm:pt>
    <dgm:pt modelId="{73102DFB-BB73-48CE-90CF-DC8AD85D0652}" type="pres">
      <dgm:prSet presAssocID="{573EEE30-AF10-457D-A63D-35AD13F0F239}" presName="background2" presStyleLbl="node2" presStyleIdx="1" presStyleCnt="3"/>
      <dgm:spPr/>
    </dgm:pt>
    <dgm:pt modelId="{0527D344-FC78-4386-A122-CEF2276AEDF8}" type="pres">
      <dgm:prSet presAssocID="{573EEE30-AF10-457D-A63D-35AD13F0F239}" presName="text2" presStyleLbl="fgAcc2" presStyleIdx="1" presStyleCnt="3" custLinFactNeighborY="638">
        <dgm:presLayoutVars>
          <dgm:chPref val="3"/>
        </dgm:presLayoutVars>
      </dgm:prSet>
      <dgm:spPr/>
      <dgm:t>
        <a:bodyPr/>
        <a:lstStyle/>
        <a:p>
          <a:endParaRPr lang="en-US"/>
        </a:p>
      </dgm:t>
    </dgm:pt>
    <dgm:pt modelId="{78A27C09-C8A5-4851-A076-6959B09697A0}" type="pres">
      <dgm:prSet presAssocID="{573EEE30-AF10-457D-A63D-35AD13F0F239}" presName="hierChild3" presStyleCnt="0"/>
      <dgm:spPr/>
    </dgm:pt>
    <dgm:pt modelId="{435116BA-9524-433C-80A9-D5801C239772}" type="pres">
      <dgm:prSet presAssocID="{F56E78FF-8EC6-4B38-8F2F-54642C39DEFA}" presName="Name10" presStyleLbl="parChTrans1D2" presStyleIdx="2" presStyleCnt="3"/>
      <dgm:spPr/>
      <dgm:t>
        <a:bodyPr/>
        <a:lstStyle/>
        <a:p>
          <a:endParaRPr lang="en-US"/>
        </a:p>
      </dgm:t>
    </dgm:pt>
    <dgm:pt modelId="{19A1032D-DC36-4A97-9FD0-DAEF39C2D392}" type="pres">
      <dgm:prSet presAssocID="{E70FAD7C-0905-417F-A7F3-CD849384E3E9}" presName="hierRoot2" presStyleCnt="0"/>
      <dgm:spPr/>
    </dgm:pt>
    <dgm:pt modelId="{F898ADD1-4906-4F91-BA99-7FEC3BC61886}" type="pres">
      <dgm:prSet presAssocID="{E70FAD7C-0905-417F-A7F3-CD849384E3E9}" presName="composite2" presStyleCnt="0"/>
      <dgm:spPr/>
    </dgm:pt>
    <dgm:pt modelId="{2CA947DE-E9C9-4333-A668-719BE8008B55}" type="pres">
      <dgm:prSet presAssocID="{E70FAD7C-0905-417F-A7F3-CD849384E3E9}" presName="background2" presStyleLbl="node2" presStyleIdx="2" presStyleCnt="3"/>
      <dgm:spPr/>
    </dgm:pt>
    <dgm:pt modelId="{42270638-BAA5-45FB-9C15-295FBBDB5A64}" type="pres">
      <dgm:prSet presAssocID="{E70FAD7C-0905-417F-A7F3-CD849384E3E9}" presName="text2" presStyleLbl="fgAcc2" presStyleIdx="2" presStyleCnt="3" custScaleX="157874" custScaleY="117439">
        <dgm:presLayoutVars>
          <dgm:chPref val="3"/>
        </dgm:presLayoutVars>
      </dgm:prSet>
      <dgm:spPr/>
      <dgm:t>
        <a:bodyPr/>
        <a:lstStyle/>
        <a:p>
          <a:endParaRPr lang="en-US"/>
        </a:p>
      </dgm:t>
    </dgm:pt>
    <dgm:pt modelId="{199257C1-D615-4A6E-A3BD-ECA758D24BCE}" type="pres">
      <dgm:prSet presAssocID="{E70FAD7C-0905-417F-A7F3-CD849384E3E9}" presName="hierChild3" presStyleCnt="0"/>
      <dgm:spPr/>
    </dgm:pt>
  </dgm:ptLst>
  <dgm:cxnLst>
    <dgm:cxn modelId="{B6EC53DC-7037-46C3-A0A4-DED41EA2A3F3}" srcId="{F0CB1F80-BE04-4767-9DC4-2A09E818597A}" destId="{E70FAD7C-0905-417F-A7F3-CD849384E3E9}" srcOrd="2" destOrd="0" parTransId="{F56E78FF-8EC6-4B38-8F2F-54642C39DEFA}" sibTransId="{686EE7AD-DB88-4DED-8453-8552959C627A}"/>
    <dgm:cxn modelId="{48167907-CEBD-4FA1-9B4B-22DE4AE93583}" srcId="{02BE703C-FAA1-4CD6-966A-22D25BB673D1}" destId="{F0CB1F80-BE04-4767-9DC4-2A09E818597A}" srcOrd="0" destOrd="0" parTransId="{CB350D87-1716-4E37-94A0-42986573C269}" sibTransId="{8698285B-ACE5-4086-8A4D-53B67ED7993D}"/>
    <dgm:cxn modelId="{0D043FE2-A503-4A7C-91A8-2054404040BF}" srcId="{FC782581-42CA-41B7-975E-5624A54433DD}" destId="{03DF573D-CEAC-4A64-81CE-F94891ADF9B4}" srcOrd="0" destOrd="0" parTransId="{A7A8FDB2-B4F9-4595-B5D7-86F17464CC3E}" sibTransId="{7D2EBA0D-D8C4-4F82-ABC2-F1A114622785}"/>
    <dgm:cxn modelId="{4B2A71CB-2BDD-4F9E-A3ED-ACAC89A9FF79}" type="presOf" srcId="{45F8A7BA-07A1-423F-A832-BC1239AB8CB0}" destId="{DB70B6AB-9771-4060-9AB5-A5C31EE3799C}" srcOrd="0" destOrd="0" presId="urn:microsoft.com/office/officeart/2005/8/layout/hierarchy1"/>
    <dgm:cxn modelId="{C03F74BA-6361-4E2D-B561-16416F80D551}" srcId="{F0CB1F80-BE04-4767-9DC4-2A09E818597A}" destId="{573EEE30-AF10-457D-A63D-35AD13F0F239}" srcOrd="1" destOrd="0" parTransId="{45F8A7BA-07A1-423F-A832-BC1239AB8CB0}" sibTransId="{A80BC369-1419-4EA4-B202-FFC0BF73ED11}"/>
    <dgm:cxn modelId="{1CE64C36-51DF-4E0D-A7BC-349440ADA95E}" type="presOf" srcId="{A7A8FDB2-B4F9-4595-B5D7-86F17464CC3E}" destId="{2DA44135-C874-4064-80F2-344F814150A8}" srcOrd="0" destOrd="0" presId="urn:microsoft.com/office/officeart/2005/8/layout/hierarchy1"/>
    <dgm:cxn modelId="{827C447D-3571-4673-9032-C180BFFDA423}" srcId="{FC782581-42CA-41B7-975E-5624A54433DD}" destId="{0C448904-7BFB-4562-9D2F-1EAD144E17D9}" srcOrd="1" destOrd="0" parTransId="{AE60599B-FC2F-4488-BE9A-4299C442C934}" sibTransId="{525F5ADA-94A9-4AB4-B961-906EA73293C2}"/>
    <dgm:cxn modelId="{A5E8D399-4787-4AE4-A08C-2BBAAC66355E}" type="presOf" srcId="{03DF573D-CEAC-4A64-81CE-F94891ADF9B4}" destId="{223D6E5A-7BB0-469C-835C-0AB0088567C9}" srcOrd="0" destOrd="0" presId="urn:microsoft.com/office/officeart/2005/8/layout/hierarchy1"/>
    <dgm:cxn modelId="{EE069B8F-7874-48ED-AFEA-E8DF921B20A6}" srcId="{F0CB1F80-BE04-4767-9DC4-2A09E818597A}" destId="{FC782581-42CA-41B7-975E-5624A54433DD}" srcOrd="0" destOrd="0" parTransId="{012ACEBB-198F-42D6-958A-4C023819767E}" sibTransId="{9A3EECE8-F815-4157-A2F1-5389DE1261E0}"/>
    <dgm:cxn modelId="{AA234873-4E3C-469C-8880-685F812E14F9}" type="presOf" srcId="{012ACEBB-198F-42D6-958A-4C023819767E}" destId="{F97277A7-94F5-4204-B927-D9B0D3A5C13E}" srcOrd="0" destOrd="0" presId="urn:microsoft.com/office/officeart/2005/8/layout/hierarchy1"/>
    <dgm:cxn modelId="{68E40546-4C58-44F0-9D8B-3661D9ED2229}" type="presOf" srcId="{E70FAD7C-0905-417F-A7F3-CD849384E3E9}" destId="{42270638-BAA5-45FB-9C15-295FBBDB5A64}" srcOrd="0" destOrd="0" presId="urn:microsoft.com/office/officeart/2005/8/layout/hierarchy1"/>
    <dgm:cxn modelId="{7AC4A7FB-1764-4289-9987-F3483F346093}" type="presOf" srcId="{FC782581-42CA-41B7-975E-5624A54433DD}" destId="{6EA6354B-F73F-44EF-8376-FD88DCBF7088}" srcOrd="0" destOrd="0" presId="urn:microsoft.com/office/officeart/2005/8/layout/hierarchy1"/>
    <dgm:cxn modelId="{E056CB51-10E8-495C-9312-6EB55E9B3710}" type="presOf" srcId="{0C448904-7BFB-4562-9D2F-1EAD144E17D9}" destId="{C6153DFC-3D43-487F-9A8F-186F8B1D1173}" srcOrd="0" destOrd="0" presId="urn:microsoft.com/office/officeart/2005/8/layout/hierarchy1"/>
    <dgm:cxn modelId="{7865BBE9-D9A1-428D-B3DC-F9562EE2BE49}" type="presOf" srcId="{573EEE30-AF10-457D-A63D-35AD13F0F239}" destId="{0527D344-FC78-4386-A122-CEF2276AEDF8}" srcOrd="0" destOrd="0" presId="urn:microsoft.com/office/officeart/2005/8/layout/hierarchy1"/>
    <dgm:cxn modelId="{97C6BFB2-0667-4B71-B390-F5625DF742DE}" type="presOf" srcId="{F56E78FF-8EC6-4B38-8F2F-54642C39DEFA}" destId="{435116BA-9524-433C-80A9-D5801C239772}" srcOrd="0" destOrd="0" presId="urn:microsoft.com/office/officeart/2005/8/layout/hierarchy1"/>
    <dgm:cxn modelId="{145671F9-FF17-42FE-A8CE-880C84328361}" type="presOf" srcId="{02BE703C-FAA1-4CD6-966A-22D25BB673D1}" destId="{27FB1209-29DD-483E-A192-53FC4180939C}" srcOrd="0" destOrd="0" presId="urn:microsoft.com/office/officeart/2005/8/layout/hierarchy1"/>
    <dgm:cxn modelId="{B48EA6A9-A1D0-4F75-B7D7-0F8ECBCA9683}" type="presOf" srcId="{AE60599B-FC2F-4488-BE9A-4299C442C934}" destId="{FCE172F7-D74E-4744-A10A-AD633F21CF52}" srcOrd="0" destOrd="0" presId="urn:microsoft.com/office/officeart/2005/8/layout/hierarchy1"/>
    <dgm:cxn modelId="{FE7E11CC-3B2C-4D81-B754-8E90FB3AC715}" type="presOf" srcId="{F0CB1F80-BE04-4767-9DC4-2A09E818597A}" destId="{D68F10F1-C6D0-4EBD-9CBC-8977508BCBCA}" srcOrd="0" destOrd="0" presId="urn:microsoft.com/office/officeart/2005/8/layout/hierarchy1"/>
    <dgm:cxn modelId="{71C2E7C7-53D2-4AD4-B511-C3BE25829790}" type="presParOf" srcId="{27FB1209-29DD-483E-A192-53FC4180939C}" destId="{521E309D-202E-4807-A39A-218648D17A79}" srcOrd="0" destOrd="0" presId="urn:microsoft.com/office/officeart/2005/8/layout/hierarchy1"/>
    <dgm:cxn modelId="{D9193EB3-BDCA-4CEE-94C4-65BF977EB317}" type="presParOf" srcId="{521E309D-202E-4807-A39A-218648D17A79}" destId="{37820032-B266-421C-AABF-C42D3D3D8719}" srcOrd="0" destOrd="0" presId="urn:microsoft.com/office/officeart/2005/8/layout/hierarchy1"/>
    <dgm:cxn modelId="{BCA335B2-07AD-41F8-9643-168CE0569AB1}" type="presParOf" srcId="{37820032-B266-421C-AABF-C42D3D3D8719}" destId="{EFED5D00-1510-406D-9E33-EE75317460E4}" srcOrd="0" destOrd="0" presId="urn:microsoft.com/office/officeart/2005/8/layout/hierarchy1"/>
    <dgm:cxn modelId="{7A147BDD-1D9B-4D4E-97FD-144AA724DFBB}" type="presParOf" srcId="{37820032-B266-421C-AABF-C42D3D3D8719}" destId="{D68F10F1-C6D0-4EBD-9CBC-8977508BCBCA}" srcOrd="1" destOrd="0" presId="urn:microsoft.com/office/officeart/2005/8/layout/hierarchy1"/>
    <dgm:cxn modelId="{E7FCBEB7-7892-43AC-88E3-AAB116A3EAC2}" type="presParOf" srcId="{521E309D-202E-4807-A39A-218648D17A79}" destId="{DF2469FE-A0A8-4224-907F-3B92330DBED6}" srcOrd="1" destOrd="0" presId="urn:microsoft.com/office/officeart/2005/8/layout/hierarchy1"/>
    <dgm:cxn modelId="{239EEAF8-8812-447D-B9C1-6FF170D812AC}" type="presParOf" srcId="{DF2469FE-A0A8-4224-907F-3B92330DBED6}" destId="{F97277A7-94F5-4204-B927-D9B0D3A5C13E}" srcOrd="0" destOrd="0" presId="urn:microsoft.com/office/officeart/2005/8/layout/hierarchy1"/>
    <dgm:cxn modelId="{239CFAFD-4C4B-4990-B2FB-17D8D9AFE7CC}" type="presParOf" srcId="{DF2469FE-A0A8-4224-907F-3B92330DBED6}" destId="{A58D0226-BF01-4798-A99D-6E47AE8D57FF}" srcOrd="1" destOrd="0" presId="urn:microsoft.com/office/officeart/2005/8/layout/hierarchy1"/>
    <dgm:cxn modelId="{47A94353-34D2-4775-AB56-D493FF125216}" type="presParOf" srcId="{A58D0226-BF01-4798-A99D-6E47AE8D57FF}" destId="{F9D2663F-547E-4B7A-8B5E-BF051668D8C4}" srcOrd="0" destOrd="0" presId="urn:microsoft.com/office/officeart/2005/8/layout/hierarchy1"/>
    <dgm:cxn modelId="{AC69FE3A-B832-41AB-B0CE-AB943EF28CC7}" type="presParOf" srcId="{F9D2663F-547E-4B7A-8B5E-BF051668D8C4}" destId="{DDE3CC45-A3E6-4390-8153-D59C81ACF6E9}" srcOrd="0" destOrd="0" presId="urn:microsoft.com/office/officeart/2005/8/layout/hierarchy1"/>
    <dgm:cxn modelId="{5DB1A7E2-6C81-4CFA-B3CF-DCC4005545FF}" type="presParOf" srcId="{F9D2663F-547E-4B7A-8B5E-BF051668D8C4}" destId="{6EA6354B-F73F-44EF-8376-FD88DCBF7088}" srcOrd="1" destOrd="0" presId="urn:microsoft.com/office/officeart/2005/8/layout/hierarchy1"/>
    <dgm:cxn modelId="{A5B03EBB-4D0D-4845-A71A-19C64F0BC1A2}" type="presParOf" srcId="{A58D0226-BF01-4798-A99D-6E47AE8D57FF}" destId="{835040EE-2198-48AD-9910-822926ECC71C}" srcOrd="1" destOrd="0" presId="urn:microsoft.com/office/officeart/2005/8/layout/hierarchy1"/>
    <dgm:cxn modelId="{88BC7ADE-F3D3-4E46-AB16-E86A389BF448}" type="presParOf" srcId="{835040EE-2198-48AD-9910-822926ECC71C}" destId="{2DA44135-C874-4064-80F2-344F814150A8}" srcOrd="0" destOrd="0" presId="urn:microsoft.com/office/officeart/2005/8/layout/hierarchy1"/>
    <dgm:cxn modelId="{666E0B48-A7F3-42C3-AC5E-7E91D1FC9052}" type="presParOf" srcId="{835040EE-2198-48AD-9910-822926ECC71C}" destId="{7389521C-327F-450A-8B3C-324EEBE946DC}" srcOrd="1" destOrd="0" presId="urn:microsoft.com/office/officeart/2005/8/layout/hierarchy1"/>
    <dgm:cxn modelId="{FEE2A73F-E55F-448D-9A89-5058233CCEF7}" type="presParOf" srcId="{7389521C-327F-450A-8B3C-324EEBE946DC}" destId="{C0E27FEB-3155-4DF8-B543-ED3B258E05BD}" srcOrd="0" destOrd="0" presId="urn:microsoft.com/office/officeart/2005/8/layout/hierarchy1"/>
    <dgm:cxn modelId="{1085F4DC-F2C7-4BC9-8500-BD3932FEE148}" type="presParOf" srcId="{C0E27FEB-3155-4DF8-B543-ED3B258E05BD}" destId="{B3F18801-4614-411F-9F73-D0F7DE38D113}" srcOrd="0" destOrd="0" presId="urn:microsoft.com/office/officeart/2005/8/layout/hierarchy1"/>
    <dgm:cxn modelId="{3BB625B3-70A2-453A-A693-81BBA03D6141}" type="presParOf" srcId="{C0E27FEB-3155-4DF8-B543-ED3B258E05BD}" destId="{223D6E5A-7BB0-469C-835C-0AB0088567C9}" srcOrd="1" destOrd="0" presId="urn:microsoft.com/office/officeart/2005/8/layout/hierarchy1"/>
    <dgm:cxn modelId="{0DB0E4B4-A81D-4413-A0D6-2A4F47A74213}" type="presParOf" srcId="{7389521C-327F-450A-8B3C-324EEBE946DC}" destId="{21EFFAC1-A783-4A11-8861-9E8A4D9F09A4}" srcOrd="1" destOrd="0" presId="urn:microsoft.com/office/officeart/2005/8/layout/hierarchy1"/>
    <dgm:cxn modelId="{DB407893-2514-4DE3-926F-88210A2E3320}" type="presParOf" srcId="{835040EE-2198-48AD-9910-822926ECC71C}" destId="{FCE172F7-D74E-4744-A10A-AD633F21CF52}" srcOrd="2" destOrd="0" presId="urn:microsoft.com/office/officeart/2005/8/layout/hierarchy1"/>
    <dgm:cxn modelId="{5FA2F790-20CB-4FCE-BA97-1AF18D1C31F5}" type="presParOf" srcId="{835040EE-2198-48AD-9910-822926ECC71C}" destId="{D9A6A87F-EB16-4B3C-A197-957FEAEEE96F}" srcOrd="3" destOrd="0" presId="urn:microsoft.com/office/officeart/2005/8/layout/hierarchy1"/>
    <dgm:cxn modelId="{30BBA300-B551-4A21-82DE-106E1F93E5B6}" type="presParOf" srcId="{D9A6A87F-EB16-4B3C-A197-957FEAEEE96F}" destId="{220FB08E-9321-45AB-BFBF-B158BFAB19DB}" srcOrd="0" destOrd="0" presId="urn:microsoft.com/office/officeart/2005/8/layout/hierarchy1"/>
    <dgm:cxn modelId="{C59ABAAF-1588-486E-88B3-C3CCF3A71523}" type="presParOf" srcId="{220FB08E-9321-45AB-BFBF-B158BFAB19DB}" destId="{7C14881F-F2BF-4850-B441-17C489A7EABF}" srcOrd="0" destOrd="0" presId="urn:microsoft.com/office/officeart/2005/8/layout/hierarchy1"/>
    <dgm:cxn modelId="{47095C56-C608-43E2-ABBC-1B444C5D9C18}" type="presParOf" srcId="{220FB08E-9321-45AB-BFBF-B158BFAB19DB}" destId="{C6153DFC-3D43-487F-9A8F-186F8B1D1173}" srcOrd="1" destOrd="0" presId="urn:microsoft.com/office/officeart/2005/8/layout/hierarchy1"/>
    <dgm:cxn modelId="{17633E4C-3249-49E3-8240-390483E05A60}" type="presParOf" srcId="{D9A6A87F-EB16-4B3C-A197-957FEAEEE96F}" destId="{11951755-8EF2-4DC7-8A76-EC7EABD84935}" srcOrd="1" destOrd="0" presId="urn:microsoft.com/office/officeart/2005/8/layout/hierarchy1"/>
    <dgm:cxn modelId="{A09BFF8D-279A-4F41-B9D3-98B91DF3629D}" type="presParOf" srcId="{DF2469FE-A0A8-4224-907F-3B92330DBED6}" destId="{DB70B6AB-9771-4060-9AB5-A5C31EE3799C}" srcOrd="2" destOrd="0" presId="urn:microsoft.com/office/officeart/2005/8/layout/hierarchy1"/>
    <dgm:cxn modelId="{590115D5-592B-4B3E-A0E8-7D5CABD08771}" type="presParOf" srcId="{DF2469FE-A0A8-4224-907F-3B92330DBED6}" destId="{08FC3CCF-C5F8-4D77-8714-73A4F0CABFE5}" srcOrd="3" destOrd="0" presId="urn:microsoft.com/office/officeart/2005/8/layout/hierarchy1"/>
    <dgm:cxn modelId="{09E1A455-4614-4EC9-81C0-1D7C6BA2DBB2}" type="presParOf" srcId="{08FC3CCF-C5F8-4D77-8714-73A4F0CABFE5}" destId="{E13BE1D6-E9F0-4EDC-BAA6-4D26820FF8AB}" srcOrd="0" destOrd="0" presId="urn:microsoft.com/office/officeart/2005/8/layout/hierarchy1"/>
    <dgm:cxn modelId="{B9EF2982-664C-4A1C-90A9-8A5EA7FCB897}" type="presParOf" srcId="{E13BE1D6-E9F0-4EDC-BAA6-4D26820FF8AB}" destId="{73102DFB-BB73-48CE-90CF-DC8AD85D0652}" srcOrd="0" destOrd="0" presId="urn:microsoft.com/office/officeart/2005/8/layout/hierarchy1"/>
    <dgm:cxn modelId="{F704F32D-00A3-491F-B9F0-75AA102FFDCD}" type="presParOf" srcId="{E13BE1D6-E9F0-4EDC-BAA6-4D26820FF8AB}" destId="{0527D344-FC78-4386-A122-CEF2276AEDF8}" srcOrd="1" destOrd="0" presId="urn:microsoft.com/office/officeart/2005/8/layout/hierarchy1"/>
    <dgm:cxn modelId="{230E0487-E98B-4C50-8F5A-9F863CD2441F}" type="presParOf" srcId="{08FC3CCF-C5F8-4D77-8714-73A4F0CABFE5}" destId="{78A27C09-C8A5-4851-A076-6959B09697A0}" srcOrd="1" destOrd="0" presId="urn:microsoft.com/office/officeart/2005/8/layout/hierarchy1"/>
    <dgm:cxn modelId="{362702DB-4F16-4E42-9903-EDB1A82B8BC4}" type="presParOf" srcId="{DF2469FE-A0A8-4224-907F-3B92330DBED6}" destId="{435116BA-9524-433C-80A9-D5801C239772}" srcOrd="4" destOrd="0" presId="urn:microsoft.com/office/officeart/2005/8/layout/hierarchy1"/>
    <dgm:cxn modelId="{5E205149-9469-4D77-BE08-77128EFF7335}" type="presParOf" srcId="{DF2469FE-A0A8-4224-907F-3B92330DBED6}" destId="{19A1032D-DC36-4A97-9FD0-DAEF39C2D392}" srcOrd="5" destOrd="0" presId="urn:microsoft.com/office/officeart/2005/8/layout/hierarchy1"/>
    <dgm:cxn modelId="{3C2FCF81-7965-495D-9F1E-188F6A843471}" type="presParOf" srcId="{19A1032D-DC36-4A97-9FD0-DAEF39C2D392}" destId="{F898ADD1-4906-4F91-BA99-7FEC3BC61886}" srcOrd="0" destOrd="0" presId="urn:microsoft.com/office/officeart/2005/8/layout/hierarchy1"/>
    <dgm:cxn modelId="{02526093-FEE3-43DB-8054-E266202A4EB0}" type="presParOf" srcId="{F898ADD1-4906-4F91-BA99-7FEC3BC61886}" destId="{2CA947DE-E9C9-4333-A668-719BE8008B55}" srcOrd="0" destOrd="0" presId="urn:microsoft.com/office/officeart/2005/8/layout/hierarchy1"/>
    <dgm:cxn modelId="{1EF98E1E-5BFD-4301-AAD4-DE12D7E11A9D}" type="presParOf" srcId="{F898ADD1-4906-4F91-BA99-7FEC3BC61886}" destId="{42270638-BAA5-45FB-9C15-295FBBDB5A64}" srcOrd="1" destOrd="0" presId="urn:microsoft.com/office/officeart/2005/8/layout/hierarchy1"/>
    <dgm:cxn modelId="{2293A404-A1D5-4096-84AE-4A4DD6177A1F}" type="presParOf" srcId="{19A1032D-DC36-4A97-9FD0-DAEF39C2D392}" destId="{199257C1-D615-4A6E-A3BD-ECA758D24BCE}"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116BA-9524-433C-80A9-D5801C239772}">
      <dsp:nvSpPr>
        <dsp:cNvPr id="0" name=""/>
        <dsp:cNvSpPr/>
      </dsp:nvSpPr>
      <dsp:spPr>
        <a:xfrm>
          <a:off x="12636606" y="2869657"/>
          <a:ext cx="5513869" cy="1312050"/>
        </a:xfrm>
        <a:custGeom>
          <a:avLst/>
          <a:gdLst/>
          <a:ahLst/>
          <a:cxnLst/>
          <a:rect l="0" t="0" r="0" b="0"/>
          <a:pathLst>
            <a:path>
              <a:moveTo>
                <a:pt x="0" y="0"/>
              </a:moveTo>
              <a:lnTo>
                <a:pt x="0" y="894124"/>
              </a:lnTo>
              <a:lnTo>
                <a:pt x="5513869" y="894124"/>
              </a:lnTo>
              <a:lnTo>
                <a:pt x="5513869" y="131205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B70B6AB-9771-4060-9AB5-A5C31EE3799C}">
      <dsp:nvSpPr>
        <dsp:cNvPr id="0" name=""/>
        <dsp:cNvSpPr/>
      </dsp:nvSpPr>
      <dsp:spPr>
        <a:xfrm>
          <a:off x="11331157" y="2869657"/>
          <a:ext cx="1305448" cy="1330327"/>
        </a:xfrm>
        <a:custGeom>
          <a:avLst/>
          <a:gdLst/>
          <a:ahLst/>
          <a:cxnLst/>
          <a:rect l="0" t="0" r="0" b="0"/>
          <a:pathLst>
            <a:path>
              <a:moveTo>
                <a:pt x="1305448" y="0"/>
              </a:moveTo>
              <a:lnTo>
                <a:pt x="1305448" y="912400"/>
              </a:lnTo>
              <a:lnTo>
                <a:pt x="0" y="912400"/>
              </a:lnTo>
              <a:lnTo>
                <a:pt x="0" y="133032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CE172F7-D74E-4744-A10A-AD633F21CF52}">
      <dsp:nvSpPr>
        <dsp:cNvPr id="0" name=""/>
        <dsp:cNvSpPr/>
      </dsp:nvSpPr>
      <dsp:spPr>
        <a:xfrm>
          <a:off x="5817288" y="7046413"/>
          <a:ext cx="2756934" cy="1312050"/>
        </a:xfrm>
        <a:custGeom>
          <a:avLst/>
          <a:gdLst/>
          <a:ahLst/>
          <a:cxnLst/>
          <a:rect l="0" t="0" r="0" b="0"/>
          <a:pathLst>
            <a:path>
              <a:moveTo>
                <a:pt x="0" y="0"/>
              </a:moveTo>
              <a:lnTo>
                <a:pt x="0" y="894124"/>
              </a:lnTo>
              <a:lnTo>
                <a:pt x="2756934" y="894124"/>
              </a:lnTo>
              <a:lnTo>
                <a:pt x="2756934" y="131205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DA44135-C874-4064-80F2-344F814150A8}">
      <dsp:nvSpPr>
        <dsp:cNvPr id="0" name=""/>
        <dsp:cNvSpPr/>
      </dsp:nvSpPr>
      <dsp:spPr>
        <a:xfrm>
          <a:off x="3060353" y="7046413"/>
          <a:ext cx="2756934" cy="1312050"/>
        </a:xfrm>
        <a:custGeom>
          <a:avLst/>
          <a:gdLst/>
          <a:ahLst/>
          <a:cxnLst/>
          <a:rect l="0" t="0" r="0" b="0"/>
          <a:pathLst>
            <a:path>
              <a:moveTo>
                <a:pt x="2756934" y="0"/>
              </a:moveTo>
              <a:lnTo>
                <a:pt x="2756934" y="894124"/>
              </a:lnTo>
              <a:lnTo>
                <a:pt x="0" y="894124"/>
              </a:lnTo>
              <a:lnTo>
                <a:pt x="0" y="131205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97277A7-94F5-4204-B927-D9B0D3A5C13E}">
      <dsp:nvSpPr>
        <dsp:cNvPr id="0" name=""/>
        <dsp:cNvSpPr/>
      </dsp:nvSpPr>
      <dsp:spPr>
        <a:xfrm>
          <a:off x="5817288" y="2869657"/>
          <a:ext cx="6819318" cy="1312050"/>
        </a:xfrm>
        <a:custGeom>
          <a:avLst/>
          <a:gdLst/>
          <a:ahLst/>
          <a:cxnLst/>
          <a:rect l="0" t="0" r="0" b="0"/>
          <a:pathLst>
            <a:path>
              <a:moveTo>
                <a:pt x="6819318" y="0"/>
              </a:moveTo>
              <a:lnTo>
                <a:pt x="6819318" y="894124"/>
              </a:lnTo>
              <a:lnTo>
                <a:pt x="0" y="894124"/>
              </a:lnTo>
              <a:lnTo>
                <a:pt x="0" y="131205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FED5D00-1510-406D-9E33-EE75317460E4}">
      <dsp:nvSpPr>
        <dsp:cNvPr id="0" name=""/>
        <dsp:cNvSpPr/>
      </dsp:nvSpPr>
      <dsp:spPr>
        <a:xfrm>
          <a:off x="4896622" y="4952"/>
          <a:ext cx="15479967" cy="286470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68F10F1-C6D0-4EBD-9CBC-8977508BCBCA}">
      <dsp:nvSpPr>
        <dsp:cNvPr id="0" name=""/>
        <dsp:cNvSpPr/>
      </dsp:nvSpPr>
      <dsp:spPr>
        <a:xfrm>
          <a:off x="5397883" y="481149"/>
          <a:ext cx="15479967" cy="2864705"/>
        </a:xfrm>
        <a:prstGeom prst="roundRect">
          <a:avLst>
            <a:gd name="adj" fmla="val 10000"/>
          </a:avLst>
        </a:prstGeom>
        <a:solidFill>
          <a:schemeClr val="lt1">
            <a:alpha val="90000"/>
            <a:hueOff val="0"/>
            <a:satOff val="0"/>
            <a:lumOff val="0"/>
            <a:alphaOff val="0"/>
          </a:schemeClr>
        </a:solidFill>
        <a:ln w="6350" cap="flat" cmpd="sng" algn="ctr">
          <a:solidFill>
            <a:srgbClr val="727B9F"/>
          </a:solid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z="190500" prstMaterial="matte">
          <a:bevelT w="127000" h="63500"/>
        </a:sp3d>
      </dsp:spPr>
      <dsp:style>
        <a:lnRef idx="1">
          <a:scrgbClr r="0" g="0" b="0"/>
        </a:lnRef>
        <a:fillRef idx="1">
          <a:scrgbClr r="0" g="0" b="0"/>
        </a:fillRef>
        <a:effectRef idx="2">
          <a:scrgbClr r="0" g="0" b="0"/>
        </a:effectRef>
        <a:fontRef idx="minor"/>
      </dsp:style>
      <dsp:txBody>
        <a:bodyPr spcFirstLastPara="0" vert="horz" wrap="square" lIns="304800" tIns="304800" rIns="304800" bIns="304800" numCol="1" spcCol="1270" anchor="ctr" anchorCtr="0">
          <a:noAutofit/>
        </a:bodyPr>
        <a:lstStyle/>
        <a:p>
          <a:pPr lvl="0" algn="ctr" defTabSz="3556000" rtl="0">
            <a:lnSpc>
              <a:spcPct val="90000"/>
            </a:lnSpc>
            <a:spcBef>
              <a:spcPct val="0"/>
            </a:spcBef>
            <a:spcAft>
              <a:spcPct val="35000"/>
            </a:spcAft>
          </a:pPr>
          <a:r>
            <a:rPr kumimoji="0" lang="en-US" sz="8000" b="1" i="0" u="none" strike="noStrike" kern="1200" cap="none" spc="0" normalizeH="0" baseline="0" noProof="0" dirty="0" smtClean="0">
              <a:ln w="28575"/>
              <a:solidFill>
                <a:schemeClr val="accent1"/>
              </a:solidFill>
              <a:effectLst/>
              <a:uLnTx/>
              <a:uFillTx/>
              <a:latin typeface="Calibri Light" panose="020F0302020204030204"/>
              <a:ea typeface="+mj-ea"/>
              <a:cs typeface="+mj-cs"/>
            </a:rPr>
            <a:t>GENERAL FUNCTIONALITY OF THE SYSTEM</a:t>
          </a:r>
          <a:endParaRPr lang="en-US" sz="8000" kern="1200" dirty="0">
            <a:ln w="28575"/>
            <a:solidFill>
              <a:schemeClr val="accent1"/>
            </a:solidFill>
          </a:endParaRPr>
        </a:p>
      </dsp:txBody>
      <dsp:txXfrm>
        <a:off x="5481787" y="565053"/>
        <a:ext cx="15312159" cy="2696897"/>
      </dsp:txXfrm>
    </dsp:sp>
    <dsp:sp modelId="{DDE3CC45-A3E6-4390-8153-D59C81ACF6E9}">
      <dsp:nvSpPr>
        <dsp:cNvPr id="0" name=""/>
        <dsp:cNvSpPr/>
      </dsp:nvSpPr>
      <dsp:spPr>
        <a:xfrm>
          <a:off x="3561614" y="4181708"/>
          <a:ext cx="4511347" cy="286470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6EA6354B-F73F-44EF-8376-FD88DCBF7088}">
      <dsp:nvSpPr>
        <dsp:cNvPr id="0" name=""/>
        <dsp:cNvSpPr/>
      </dsp:nvSpPr>
      <dsp:spPr>
        <a:xfrm>
          <a:off x="4062875" y="4657906"/>
          <a:ext cx="4511347" cy="2864705"/>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z="190500" prstMaterial="matte">
          <a:bevelT w="127000" h="63500"/>
        </a:sp3d>
      </dsp:spPr>
      <dsp:style>
        <a:lnRef idx="1">
          <a:scrgbClr r="0" g="0" b="0"/>
        </a:lnRef>
        <a:fillRef idx="1">
          <a:scrgbClr r="0" g="0" b="0"/>
        </a:fillRef>
        <a:effectRef idx="2">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0" kern="1200" dirty="0" smtClean="0">
              <a:solidFill>
                <a:srgbClr val="646E93"/>
              </a:solidFill>
            </a:rPr>
            <a:t>Group </a:t>
          </a:r>
          <a:r>
            <a:rPr lang="en-US" sz="4400" b="0" kern="1200" dirty="0" smtClean="0">
              <a:solidFill>
                <a:srgbClr val="646E93"/>
              </a:solidFill>
            </a:rPr>
            <a:t>of 2 types of systems</a:t>
          </a:r>
          <a:endParaRPr lang="en-US" sz="4400" b="0" kern="1200" dirty="0">
            <a:solidFill>
              <a:srgbClr val="646E93"/>
            </a:solidFill>
          </a:endParaRPr>
        </a:p>
      </dsp:txBody>
      <dsp:txXfrm>
        <a:off x="4146779" y="4741810"/>
        <a:ext cx="4343539" cy="2696897"/>
      </dsp:txXfrm>
    </dsp:sp>
    <dsp:sp modelId="{B3F18801-4614-411F-9F73-D0F7DE38D113}">
      <dsp:nvSpPr>
        <dsp:cNvPr id="0" name=""/>
        <dsp:cNvSpPr/>
      </dsp:nvSpPr>
      <dsp:spPr>
        <a:xfrm>
          <a:off x="804679" y="8358464"/>
          <a:ext cx="4511347" cy="286470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223D6E5A-7BB0-469C-835C-0AB0088567C9}">
      <dsp:nvSpPr>
        <dsp:cNvPr id="0" name=""/>
        <dsp:cNvSpPr/>
      </dsp:nvSpPr>
      <dsp:spPr>
        <a:xfrm>
          <a:off x="1305940" y="8834662"/>
          <a:ext cx="4511347" cy="2864705"/>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z="190500" prstMaterial="matte">
          <a:bevelT w="127000" h="63500"/>
        </a:sp3d>
      </dsp:spPr>
      <dsp:style>
        <a:lnRef idx="1">
          <a:scrgbClr r="0" g="0" b="0"/>
        </a:lnRef>
        <a:fillRef idx="1">
          <a:scrgbClr r="0" g="0" b="0"/>
        </a:fillRef>
        <a:effectRef idx="2">
          <a:scrgbClr r="0" g="0" b="0"/>
        </a:effectRef>
        <a:fontRef idx="minor"/>
      </dsp:style>
      <dsp:txBody>
        <a:bodyPr spcFirstLastPara="0" vert="horz" wrap="square" lIns="251460" tIns="251460" rIns="251460" bIns="251460" numCol="1" spcCol="1270" anchor="ctr" anchorCtr="0">
          <a:noAutofit/>
        </a:bodyPr>
        <a:lstStyle/>
        <a:p>
          <a:pPr lvl="0" algn="ctr" defTabSz="2933700" rtl="0">
            <a:lnSpc>
              <a:spcPct val="90000"/>
            </a:lnSpc>
            <a:spcBef>
              <a:spcPct val="0"/>
            </a:spcBef>
            <a:spcAft>
              <a:spcPct val="35000"/>
            </a:spcAft>
          </a:pPr>
          <a:r>
            <a:rPr lang="en-US" sz="6600" b="0" kern="1200" noProof="0" dirty="0" smtClean="0">
              <a:solidFill>
                <a:srgbClr val="646E93"/>
              </a:solidFill>
            </a:rPr>
            <a:t>Internal</a:t>
          </a:r>
          <a:endParaRPr lang="en-US" sz="6600" b="0" kern="1200" dirty="0">
            <a:solidFill>
              <a:srgbClr val="646E93"/>
            </a:solidFill>
          </a:endParaRPr>
        </a:p>
      </dsp:txBody>
      <dsp:txXfrm>
        <a:off x="1389844" y="8918566"/>
        <a:ext cx="4343539" cy="2696897"/>
      </dsp:txXfrm>
    </dsp:sp>
    <dsp:sp modelId="{7C14881F-F2BF-4850-B441-17C489A7EABF}">
      <dsp:nvSpPr>
        <dsp:cNvPr id="0" name=""/>
        <dsp:cNvSpPr/>
      </dsp:nvSpPr>
      <dsp:spPr>
        <a:xfrm>
          <a:off x="6318549" y="8358464"/>
          <a:ext cx="4511347" cy="286470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6153DFC-3D43-487F-9A8F-186F8B1D1173}">
      <dsp:nvSpPr>
        <dsp:cNvPr id="0" name=""/>
        <dsp:cNvSpPr/>
      </dsp:nvSpPr>
      <dsp:spPr>
        <a:xfrm>
          <a:off x="6819810" y="8834662"/>
          <a:ext cx="4511347" cy="2864705"/>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z="190500" prstMaterial="matte">
          <a:bevelT w="127000" h="63500"/>
        </a:sp3d>
      </dsp:spPr>
      <dsp:style>
        <a:lnRef idx="1">
          <a:scrgbClr r="0" g="0" b="0"/>
        </a:lnRef>
        <a:fillRef idx="1">
          <a:scrgbClr r="0" g="0" b="0"/>
        </a:fillRef>
        <a:effectRef idx="2">
          <a:scrgbClr r="0" g="0" b="0"/>
        </a:effectRef>
        <a:fontRef idx="minor"/>
      </dsp:style>
      <dsp:txBody>
        <a:bodyPr spcFirstLastPara="0" vert="horz" wrap="square" lIns="251460" tIns="251460" rIns="251460" bIns="251460" numCol="1" spcCol="1270" anchor="ctr" anchorCtr="0">
          <a:noAutofit/>
        </a:bodyPr>
        <a:lstStyle/>
        <a:p>
          <a:pPr lvl="0" algn="ctr" defTabSz="2933700" rtl="0">
            <a:lnSpc>
              <a:spcPct val="90000"/>
            </a:lnSpc>
            <a:spcBef>
              <a:spcPct val="0"/>
            </a:spcBef>
            <a:spcAft>
              <a:spcPct val="35000"/>
            </a:spcAft>
          </a:pPr>
          <a:r>
            <a:rPr lang="en-US" sz="6600" b="0" kern="1200" noProof="0" dirty="0" smtClean="0">
              <a:solidFill>
                <a:srgbClr val="646E93"/>
              </a:solidFill>
            </a:rPr>
            <a:t>External</a:t>
          </a:r>
          <a:endParaRPr lang="en-US" sz="6600" b="0" kern="1200" dirty="0">
            <a:solidFill>
              <a:srgbClr val="646E93"/>
            </a:solidFill>
          </a:endParaRPr>
        </a:p>
      </dsp:txBody>
      <dsp:txXfrm>
        <a:off x="6903714" y="8918566"/>
        <a:ext cx="4343539" cy="2696897"/>
      </dsp:txXfrm>
    </dsp:sp>
    <dsp:sp modelId="{73102DFB-BB73-48CE-90CF-DC8AD85D0652}">
      <dsp:nvSpPr>
        <dsp:cNvPr id="0" name=""/>
        <dsp:cNvSpPr/>
      </dsp:nvSpPr>
      <dsp:spPr>
        <a:xfrm>
          <a:off x="9075483" y="4199985"/>
          <a:ext cx="4511347" cy="286470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0527D344-FC78-4386-A122-CEF2276AEDF8}">
      <dsp:nvSpPr>
        <dsp:cNvPr id="0" name=""/>
        <dsp:cNvSpPr/>
      </dsp:nvSpPr>
      <dsp:spPr>
        <a:xfrm>
          <a:off x="9576744" y="4676182"/>
          <a:ext cx="4511347" cy="2864705"/>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z="190500" prstMaterial="matte">
          <a:bevelT w="127000" h="63500"/>
        </a:sp3d>
      </dsp:spPr>
      <dsp:style>
        <a:lnRef idx="1">
          <a:scrgbClr r="0" g="0" b="0"/>
        </a:lnRef>
        <a:fillRef idx="1">
          <a:scrgbClr r="0" g="0" b="0"/>
        </a:fillRef>
        <a:effectRef idx="2">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0" kern="1200" dirty="0" smtClean="0">
              <a:solidFill>
                <a:srgbClr val="646E93"/>
              </a:solidFill>
            </a:rPr>
            <a:t>Employee tracking system</a:t>
          </a:r>
          <a:endParaRPr lang="en-US" sz="4400" b="0" kern="1200" dirty="0">
            <a:solidFill>
              <a:srgbClr val="646E93"/>
            </a:solidFill>
          </a:endParaRPr>
        </a:p>
      </dsp:txBody>
      <dsp:txXfrm>
        <a:off x="9660648" y="4760086"/>
        <a:ext cx="4343539" cy="2696897"/>
      </dsp:txXfrm>
    </dsp:sp>
    <dsp:sp modelId="{2CA947DE-E9C9-4333-A668-719BE8008B55}">
      <dsp:nvSpPr>
        <dsp:cNvPr id="0" name=""/>
        <dsp:cNvSpPr/>
      </dsp:nvSpPr>
      <dsp:spPr>
        <a:xfrm>
          <a:off x="14589353" y="4181708"/>
          <a:ext cx="7122245" cy="336428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42270638-BAA5-45FB-9C15-295FBBDB5A64}">
      <dsp:nvSpPr>
        <dsp:cNvPr id="0" name=""/>
        <dsp:cNvSpPr/>
      </dsp:nvSpPr>
      <dsp:spPr>
        <a:xfrm>
          <a:off x="15090614" y="4657906"/>
          <a:ext cx="7122245" cy="3364281"/>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z="190500" prstMaterial="matte">
          <a:bevelT w="127000" h="63500"/>
        </a:sp3d>
      </dsp:spPr>
      <dsp:style>
        <a:lnRef idx="1">
          <a:scrgbClr r="0" g="0" b="0"/>
        </a:lnRef>
        <a:fillRef idx="1">
          <a:scrgbClr r="0" g="0" b="0"/>
        </a:fillRef>
        <a:effectRef idx="2">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0" kern="1200" dirty="0" smtClean="0">
              <a:solidFill>
                <a:srgbClr val="646E93"/>
              </a:solidFill>
            </a:rPr>
            <a:t>Group </a:t>
          </a:r>
          <a:r>
            <a:rPr lang="en-US" sz="4400" b="0" kern="1200" dirty="0" smtClean="0">
              <a:solidFill>
                <a:srgbClr val="646E93"/>
              </a:solidFill>
            </a:rPr>
            <a:t>of special modules serving the purposes of running the CS data (perform HR functions and produce reports)</a:t>
          </a:r>
          <a:endParaRPr lang="en-US" sz="4400" b="0" kern="1200" dirty="0">
            <a:solidFill>
              <a:srgbClr val="646E93"/>
            </a:solidFill>
          </a:endParaRPr>
        </a:p>
      </dsp:txBody>
      <dsp:txXfrm>
        <a:off x="15189150" y="4756442"/>
        <a:ext cx="6925173" cy="31672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Regular"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Regular" charset="0"/>
              </a:defRPr>
            </a:lvl1pPr>
          </a:lstStyle>
          <a:p>
            <a:fld id="{EFC10EE1-B198-C942-8235-326C972CBB30}" type="datetimeFigureOut">
              <a:rPr lang="en-US" smtClean="0"/>
              <a:pPr/>
              <a:t>27/11/2019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Regular"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Regular" charset="0"/>
        <a:ea typeface="+mn-ea"/>
        <a:cs typeface="+mn-cs"/>
      </a:defRPr>
    </a:lvl1pPr>
    <a:lvl2pPr marL="914217" algn="l" defTabSz="914217" rtl="0" eaLnBrk="1" latinLnBrk="0" hangingPunct="1">
      <a:defRPr sz="2400" b="0" i="0" kern="1200">
        <a:solidFill>
          <a:schemeClr val="tx1"/>
        </a:solidFill>
        <a:latin typeface="Lato Regular" charset="0"/>
        <a:ea typeface="+mn-ea"/>
        <a:cs typeface="+mn-cs"/>
      </a:defRPr>
    </a:lvl2pPr>
    <a:lvl3pPr marL="1828434" algn="l" defTabSz="914217" rtl="0" eaLnBrk="1" latinLnBrk="0" hangingPunct="1">
      <a:defRPr sz="2400" b="0" i="0" kern="1200">
        <a:solidFill>
          <a:schemeClr val="tx1"/>
        </a:solidFill>
        <a:latin typeface="Lato Regular" charset="0"/>
        <a:ea typeface="+mn-ea"/>
        <a:cs typeface="+mn-cs"/>
      </a:defRPr>
    </a:lvl3pPr>
    <a:lvl4pPr marL="2742651" algn="l" defTabSz="914217" rtl="0" eaLnBrk="1" latinLnBrk="0" hangingPunct="1">
      <a:defRPr sz="2400" b="0" i="0" kern="1200">
        <a:solidFill>
          <a:schemeClr val="tx1"/>
        </a:solidFill>
        <a:latin typeface="Lato Regular" charset="0"/>
        <a:ea typeface="+mn-ea"/>
        <a:cs typeface="+mn-cs"/>
      </a:defRPr>
    </a:lvl4pPr>
    <a:lvl5pPr marL="3656868" algn="l" defTabSz="914217" rtl="0" eaLnBrk="1" latinLnBrk="0" hangingPunct="1">
      <a:defRPr sz="2400" b="0" i="0" kern="1200">
        <a:solidFill>
          <a:schemeClr val="tx1"/>
        </a:solidFill>
        <a:latin typeface="Lato Regular"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1</a:t>
            </a:fld>
            <a:endParaRPr lang="en-US"/>
          </a:p>
        </p:txBody>
      </p:sp>
    </p:spTree>
    <p:extLst>
      <p:ext uri="{BB962C8B-B14F-4D97-AF65-F5344CB8AC3E}">
        <p14:creationId xmlns:p14="http://schemas.microsoft.com/office/powerpoint/2010/main" val="2712208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11</a:t>
            </a:fld>
            <a:endParaRPr lang="en-US"/>
          </a:p>
        </p:txBody>
      </p:sp>
    </p:spTree>
    <p:extLst>
      <p:ext uri="{BB962C8B-B14F-4D97-AF65-F5344CB8AC3E}">
        <p14:creationId xmlns:p14="http://schemas.microsoft.com/office/powerpoint/2010/main" val="2406041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12</a:t>
            </a:fld>
            <a:endParaRPr lang="en-US"/>
          </a:p>
        </p:txBody>
      </p:sp>
    </p:spTree>
    <p:extLst>
      <p:ext uri="{BB962C8B-B14F-4D97-AF65-F5344CB8AC3E}">
        <p14:creationId xmlns:p14="http://schemas.microsoft.com/office/powerpoint/2010/main" val="3138552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13</a:t>
            </a:fld>
            <a:endParaRPr lang="en-US"/>
          </a:p>
        </p:txBody>
      </p:sp>
    </p:spTree>
    <p:extLst>
      <p:ext uri="{BB962C8B-B14F-4D97-AF65-F5344CB8AC3E}">
        <p14:creationId xmlns:p14="http://schemas.microsoft.com/office/powerpoint/2010/main" val="2114749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217" rtl="0" eaLnBrk="1" fontAlgn="auto" latinLnBrk="0" hangingPunct="1">
              <a:lnSpc>
                <a:spcPct val="100000"/>
              </a:lnSpc>
              <a:spcBef>
                <a:spcPts val="0"/>
              </a:spcBef>
              <a:spcAft>
                <a:spcPts val="0"/>
              </a:spcAft>
              <a:buClrTx/>
              <a:buSzTx/>
              <a:buFontTx/>
              <a:buNone/>
              <a:tabLst/>
              <a:defRPr/>
            </a:pPr>
            <a:r>
              <a:rPr lang="en-US" dirty="0" smtClean="0"/>
              <a:t>The purpose of the Information platform is to create an automated HRMS within the civil service system of RA, to shape a culture of the use of information technologies in the processes of organization and management of services, to increase</a:t>
            </a:r>
            <a:r>
              <a:rPr lang="en-US" baseline="0" dirty="0" smtClean="0"/>
              <a:t> the level of transparency and accountability for the services provided to the citizens.</a:t>
            </a:r>
            <a:endParaRPr lang="en-US" dirty="0" smtClean="0"/>
          </a:p>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2</a:t>
            </a:fld>
            <a:endParaRPr lang="en-US"/>
          </a:p>
        </p:txBody>
      </p:sp>
    </p:spTree>
    <p:extLst>
      <p:ext uri="{BB962C8B-B14F-4D97-AF65-F5344CB8AC3E}">
        <p14:creationId xmlns:p14="http://schemas.microsoft.com/office/powerpoint/2010/main" val="438185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217" rtl="0" eaLnBrk="1" fontAlgn="auto" latinLnBrk="0" hangingPunct="1">
              <a:lnSpc>
                <a:spcPct val="100000"/>
              </a:lnSpc>
              <a:spcBef>
                <a:spcPts val="0"/>
              </a:spcBef>
              <a:spcAft>
                <a:spcPts val="0"/>
              </a:spcAft>
              <a:buClrTx/>
              <a:buSzTx/>
              <a:buFontTx/>
              <a:buNone/>
              <a:tabLst/>
              <a:defRPr/>
            </a:pPr>
            <a:r>
              <a:rPr lang="en-US" dirty="0" smtClean="0"/>
              <a:t>The purpose of the</a:t>
            </a:r>
            <a:r>
              <a:rPr lang="en-US" baseline="0" dirty="0" smtClean="0"/>
              <a:t> CSIP is to enable saving, processing and analyzing the record of human resources within the civil service system of the RA. Information technologies are used for the purpose of automating the processes and increasing the efficiency of the labor resource management, as well as “tracking the labor resource indicators” system to assist in managerial decision making in the HRM.</a:t>
            </a:r>
            <a:endParaRPr lang="en-US" dirty="0" smtClean="0"/>
          </a:p>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3</a:t>
            </a:fld>
            <a:endParaRPr lang="en-US"/>
          </a:p>
        </p:txBody>
      </p:sp>
    </p:spTree>
    <p:extLst>
      <p:ext uri="{BB962C8B-B14F-4D97-AF65-F5344CB8AC3E}">
        <p14:creationId xmlns:p14="http://schemas.microsoft.com/office/powerpoint/2010/main" val="222512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r>
              <a:rPr lang="en-US" dirty="0" smtClean="0"/>
              <a:t>The CSIP will provide features</a:t>
            </a:r>
            <a:r>
              <a:rPr lang="en-US" baseline="0" dirty="0" smtClean="0"/>
              <a:t> for collection the information of human resources and implementation of functions required in the HR content, which reflect the data and activities of each civil servant and the whole period of his/her labor activity (from applying for recruitment to discharge from position and post-employment relations). The system will represent a group of special modules serving the purposes of running the civil servants data, performing HR functions and producing reports.</a:t>
            </a:r>
          </a:p>
          <a:p>
            <a:r>
              <a:rPr lang="en-US" baseline="0" dirty="0" smtClean="0"/>
              <a:t>The CSIP will represent two types of systems: internal and external, that can work both individually and interact with each other. Both types of systems will be developed on web based platform. All systems and modules will be able to get information from existing e-</a:t>
            </a:r>
            <a:r>
              <a:rPr lang="en-US" baseline="0" dirty="0" err="1" smtClean="0"/>
              <a:t>gov</a:t>
            </a:r>
            <a:r>
              <a:rPr lang="en-US" baseline="0" dirty="0" smtClean="0"/>
              <a:t> systems.</a:t>
            </a:r>
            <a:endParaRPr lang="en-US" dirty="0" smtClean="0"/>
          </a:p>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4</a:t>
            </a:fld>
            <a:endParaRPr lang="en-US"/>
          </a:p>
        </p:txBody>
      </p:sp>
    </p:spTree>
    <p:extLst>
      <p:ext uri="{BB962C8B-B14F-4D97-AF65-F5344CB8AC3E}">
        <p14:creationId xmlns:p14="http://schemas.microsoft.com/office/powerpoint/2010/main" val="2255585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217" rtl="0" eaLnBrk="1" fontAlgn="auto" latinLnBrk="0" hangingPunct="1">
              <a:lnSpc>
                <a:spcPct val="100000"/>
              </a:lnSpc>
              <a:spcBef>
                <a:spcPts val="0"/>
              </a:spcBef>
              <a:spcAft>
                <a:spcPts val="0"/>
              </a:spcAft>
              <a:buClrTx/>
              <a:buSzTx/>
              <a:buFontTx/>
              <a:buNone/>
              <a:tabLst/>
              <a:defRPr/>
            </a:pPr>
            <a:r>
              <a:rPr lang="en-US" dirty="0" smtClean="0"/>
              <a:t>The internal systems are intended for automation of management processes of the beneficiaries and will automate the general HR processes. The internal systems</a:t>
            </a:r>
            <a:r>
              <a:rPr lang="en-US" baseline="0" dirty="0" smtClean="0"/>
              <a:t> will not be public and will be accessed by specific number of users. The following base functions and objectives will be included in internal systems. </a:t>
            </a:r>
            <a:endParaRPr lang="en-US" dirty="0" smtClean="0"/>
          </a:p>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5</a:t>
            </a:fld>
            <a:endParaRPr lang="en-US"/>
          </a:p>
        </p:txBody>
      </p:sp>
    </p:spTree>
    <p:extLst>
      <p:ext uri="{BB962C8B-B14F-4D97-AF65-F5344CB8AC3E}">
        <p14:creationId xmlns:p14="http://schemas.microsoft.com/office/powerpoint/2010/main" val="2104405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Vacancies management module- for maintaining the list of vacancies in the Civil Service, to create, read, update, delete (CRUD) the records of vacancies.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Vacancies list module-</a:t>
            </a:r>
            <a:r>
              <a:rPr lang="en-US" baseline="0" dirty="0" smtClean="0"/>
              <a:t> for viewing and manipulating the list of all vacancies (searching by criteria, sorting </a:t>
            </a:r>
            <a:r>
              <a:rPr lang="en-US" baseline="0" dirty="0" err="1" smtClean="0"/>
              <a:t>etc</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Application receipt module- for receiving electronic applications and necessary documents for participation in competitions;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Committee formation module-  for formation of committees by selecting members from previously registered civils servants and system-user, and assigning of committees to appropriate competition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Evaluation module- for conducting online evaluations of applications, assigning evaluation rates to applications by committees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Test management module- to create, read, update, delete (CRUD) tests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Testing module-to run the tests and</a:t>
            </a:r>
            <a:r>
              <a:rPr lang="en-US" baseline="0" dirty="0" smtClean="0"/>
              <a:t> assign result value to appropriate civil servant.</a:t>
            </a:r>
            <a:endParaRPr lang="en-US" dirty="0" smtClean="0"/>
          </a:p>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6</a:t>
            </a:fld>
            <a:endParaRPr lang="en-US"/>
          </a:p>
        </p:txBody>
      </p:sp>
    </p:spTree>
    <p:extLst>
      <p:ext uri="{BB962C8B-B14F-4D97-AF65-F5344CB8AC3E}">
        <p14:creationId xmlns:p14="http://schemas.microsoft.com/office/powerpoint/2010/main" val="2094964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7</a:t>
            </a:fld>
            <a:endParaRPr lang="en-US"/>
          </a:p>
        </p:txBody>
      </p:sp>
    </p:spTree>
    <p:extLst>
      <p:ext uri="{BB962C8B-B14F-4D97-AF65-F5344CB8AC3E}">
        <p14:creationId xmlns:p14="http://schemas.microsoft.com/office/powerpoint/2010/main" val="956507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8A9B0-80EF-A34D-B345-E2DEC5501E01}" type="slidenum">
              <a:rPr lang="en-US" smtClean="0"/>
              <a:t>8</a:t>
            </a:fld>
            <a:endParaRPr lang="en-US"/>
          </a:p>
        </p:txBody>
      </p:sp>
    </p:spTree>
    <p:extLst>
      <p:ext uri="{BB962C8B-B14F-4D97-AF65-F5344CB8AC3E}">
        <p14:creationId xmlns:p14="http://schemas.microsoft.com/office/powerpoint/2010/main" val="3056680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17" rtl="0" eaLnBrk="1" fontAlgn="auto" latinLnBrk="0" hangingPunct="1">
              <a:lnSpc>
                <a:spcPct val="100000"/>
              </a:lnSpc>
              <a:spcBef>
                <a:spcPts val="0"/>
              </a:spcBef>
              <a:spcAft>
                <a:spcPts val="0"/>
              </a:spcAft>
              <a:buClrTx/>
              <a:buSzTx/>
              <a:buFontTx/>
              <a:buNone/>
              <a:tabLst/>
              <a:defRPr/>
            </a:pPr>
            <a:r>
              <a:rPr lang="en-US" sz="2400" dirty="0" smtClean="0">
                <a:solidFill>
                  <a:schemeClr val="bg1"/>
                </a:solidFill>
              </a:rPr>
              <a:t>The modules comprise up to 24 hours of training and including the following topics</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3934648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7434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Layout 01">
    <p:spTree>
      <p:nvGrpSpPr>
        <p:cNvPr id="1" name=""/>
        <p:cNvGrpSpPr/>
        <p:nvPr/>
      </p:nvGrpSpPr>
      <p:grpSpPr>
        <a:xfrm>
          <a:off x="0" y="0"/>
          <a:ext cx="0" cy="0"/>
          <a:chOff x="0" y="0"/>
          <a:chExt cx="0" cy="0"/>
        </a:xfrm>
      </p:grpSpPr>
      <p:sp>
        <p:nvSpPr>
          <p:cNvPr id="4" name="Picture Placeholder 6">
            <a:extLst>
              <a:ext uri="{FF2B5EF4-FFF2-40B4-BE49-F238E27FC236}">
                <a16:creationId xmlns:a16="http://schemas.microsoft.com/office/drawing/2014/main" id="{C05A3ED1-1BD9-454C-8365-0C6BC0A5E2D3}"/>
              </a:ext>
            </a:extLst>
          </p:cNvPr>
          <p:cNvSpPr>
            <a:spLocks noGrp="1"/>
          </p:cNvSpPr>
          <p:nvPr>
            <p:ph type="pic" sz="quarter" idx="14"/>
          </p:nvPr>
        </p:nvSpPr>
        <p:spPr>
          <a:xfrm>
            <a:off x="13113775" y="2125556"/>
            <a:ext cx="8265906" cy="8276586"/>
          </a:xfrm>
          <a:prstGeom prst="ellipse">
            <a:avLst/>
          </a:prstGeom>
          <a:solidFill>
            <a:schemeClr val="bg1">
              <a:lumMod val="95000"/>
            </a:schemeClr>
          </a:solidFill>
        </p:spPr>
        <p:txBody>
          <a:bodyPr>
            <a:normAutofit/>
          </a:bodyPr>
          <a:lstStyle>
            <a:lvl1pPr>
              <a:defRPr sz="1500"/>
            </a:lvl1pPr>
          </a:lstStyle>
          <a:p>
            <a:endParaRPr lang="en-US" dirty="0"/>
          </a:p>
        </p:txBody>
      </p:sp>
    </p:spTree>
    <p:extLst>
      <p:ext uri="{BB962C8B-B14F-4D97-AF65-F5344CB8AC3E}">
        <p14:creationId xmlns:p14="http://schemas.microsoft.com/office/powerpoint/2010/main" val="100523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02">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B04D456D-FE1C-5C43-A674-EF4EAE80C1CF}"/>
              </a:ext>
            </a:extLst>
          </p:cNvPr>
          <p:cNvSpPr>
            <a:spLocks noGrp="1"/>
          </p:cNvSpPr>
          <p:nvPr>
            <p:ph type="pic" sz="quarter" idx="10"/>
          </p:nvPr>
        </p:nvSpPr>
        <p:spPr>
          <a:xfrm>
            <a:off x="10905067" y="1"/>
            <a:ext cx="13471948" cy="13715999"/>
          </a:xfrm>
          <a:solidFill>
            <a:schemeClr val="bg1">
              <a:lumMod val="95000"/>
            </a:schemeClr>
          </a:solidFill>
        </p:spPr>
        <p:txBody>
          <a:bodyPr>
            <a:normAutofit/>
          </a:bodyPr>
          <a:lstStyle>
            <a:lvl1pPr>
              <a:defRPr sz="2101"/>
            </a:lvl1pPr>
          </a:lstStyle>
          <a:p>
            <a:endParaRPr lang="en-US"/>
          </a:p>
        </p:txBody>
      </p:sp>
    </p:spTree>
    <p:extLst>
      <p:ext uri="{BB962C8B-B14F-4D97-AF65-F5344CB8AC3E}">
        <p14:creationId xmlns:p14="http://schemas.microsoft.com/office/powerpoint/2010/main" val="1228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03">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B04D456D-FE1C-5C43-A674-EF4EAE80C1CF}"/>
              </a:ext>
            </a:extLst>
          </p:cNvPr>
          <p:cNvSpPr>
            <a:spLocks noGrp="1"/>
          </p:cNvSpPr>
          <p:nvPr>
            <p:ph type="pic" sz="quarter" idx="10"/>
          </p:nvPr>
        </p:nvSpPr>
        <p:spPr>
          <a:xfrm>
            <a:off x="0" y="1"/>
            <a:ext cx="24377015" cy="13715999"/>
          </a:xfrm>
          <a:solidFill>
            <a:schemeClr val="bg1">
              <a:lumMod val="95000"/>
            </a:schemeClr>
          </a:solidFill>
        </p:spPr>
        <p:txBody>
          <a:bodyPr>
            <a:normAutofit/>
          </a:bodyPr>
          <a:lstStyle>
            <a:lvl1pPr>
              <a:defRPr sz="2101"/>
            </a:lvl1pPr>
          </a:lstStyle>
          <a:p>
            <a:endParaRPr lang="en-US"/>
          </a:p>
        </p:txBody>
      </p:sp>
    </p:spTree>
    <p:extLst>
      <p:ext uri="{BB962C8B-B14F-4D97-AF65-F5344CB8AC3E}">
        <p14:creationId xmlns:p14="http://schemas.microsoft.com/office/powerpoint/2010/main" val="125353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04">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B04D456D-FE1C-5C43-A674-EF4EAE80C1CF}"/>
              </a:ext>
            </a:extLst>
          </p:cNvPr>
          <p:cNvSpPr>
            <a:spLocks noGrp="1"/>
          </p:cNvSpPr>
          <p:nvPr>
            <p:ph type="pic" sz="quarter" idx="10"/>
          </p:nvPr>
        </p:nvSpPr>
        <p:spPr>
          <a:xfrm>
            <a:off x="4361097" y="3003794"/>
            <a:ext cx="4046314" cy="7172148"/>
          </a:xfrm>
          <a:solidFill>
            <a:schemeClr val="bg1">
              <a:lumMod val="95000"/>
            </a:schemeClr>
          </a:solidFill>
        </p:spPr>
        <p:txBody>
          <a:bodyPr>
            <a:normAutofit/>
          </a:bodyPr>
          <a:lstStyle>
            <a:lvl1pPr>
              <a:defRPr sz="2101"/>
            </a:lvl1pPr>
          </a:lstStyle>
          <a:p>
            <a:endParaRPr lang="en-US"/>
          </a:p>
        </p:txBody>
      </p:sp>
    </p:spTree>
    <p:extLst>
      <p:ext uri="{BB962C8B-B14F-4D97-AF65-F5344CB8AC3E}">
        <p14:creationId xmlns:p14="http://schemas.microsoft.com/office/powerpoint/2010/main" val="3398021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05">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B04D456D-FE1C-5C43-A674-EF4EAE80C1CF}"/>
              </a:ext>
            </a:extLst>
          </p:cNvPr>
          <p:cNvSpPr>
            <a:spLocks noGrp="1"/>
          </p:cNvSpPr>
          <p:nvPr>
            <p:ph type="pic" sz="quarter" idx="10"/>
          </p:nvPr>
        </p:nvSpPr>
        <p:spPr>
          <a:xfrm>
            <a:off x="3735618" y="2726245"/>
            <a:ext cx="5486704" cy="7284249"/>
          </a:xfrm>
          <a:solidFill>
            <a:schemeClr val="bg1">
              <a:lumMod val="95000"/>
            </a:schemeClr>
          </a:solidFill>
        </p:spPr>
        <p:txBody>
          <a:bodyPr>
            <a:normAutofit/>
          </a:bodyPr>
          <a:lstStyle>
            <a:lvl1pPr>
              <a:defRPr sz="2101"/>
            </a:lvl1pPr>
          </a:lstStyle>
          <a:p>
            <a:endParaRPr lang="en-US"/>
          </a:p>
        </p:txBody>
      </p:sp>
    </p:spTree>
    <p:extLst>
      <p:ext uri="{BB962C8B-B14F-4D97-AF65-F5344CB8AC3E}">
        <p14:creationId xmlns:p14="http://schemas.microsoft.com/office/powerpoint/2010/main" val="444179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06">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B04D456D-FE1C-5C43-A674-EF4EAE80C1CF}"/>
              </a:ext>
            </a:extLst>
          </p:cNvPr>
          <p:cNvSpPr>
            <a:spLocks noGrp="1"/>
          </p:cNvSpPr>
          <p:nvPr>
            <p:ph type="pic" sz="quarter" idx="10"/>
          </p:nvPr>
        </p:nvSpPr>
        <p:spPr>
          <a:xfrm>
            <a:off x="-2388901" y="2443093"/>
            <a:ext cx="11916074" cy="7495097"/>
          </a:xfrm>
          <a:solidFill>
            <a:schemeClr val="bg1">
              <a:lumMod val="95000"/>
            </a:schemeClr>
          </a:solidFill>
        </p:spPr>
        <p:txBody>
          <a:bodyPr>
            <a:normAutofit/>
          </a:bodyPr>
          <a:lstStyle>
            <a:lvl1pPr>
              <a:defRPr sz="2101"/>
            </a:lvl1pPr>
          </a:lstStyle>
          <a:p>
            <a:endParaRPr lang="en-US"/>
          </a:p>
        </p:txBody>
      </p:sp>
    </p:spTree>
    <p:extLst>
      <p:ext uri="{BB962C8B-B14F-4D97-AF65-F5344CB8AC3E}">
        <p14:creationId xmlns:p14="http://schemas.microsoft.com/office/powerpoint/2010/main" val="424609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75964" y="12712701"/>
            <a:ext cx="5484971" cy="730250"/>
          </a:xfrm>
          <a:prstGeom prst="rect">
            <a:avLst/>
          </a:prstGeom>
        </p:spPr>
        <p:txBody>
          <a:bodyPr vert="horz" lIns="91440" tIns="45720" rIns="91440" bIns="45720" rtlCol="0" anchor="ctr"/>
          <a:lstStyle>
            <a:lvl1pPr algn="l">
              <a:defRPr sz="2399">
                <a:solidFill>
                  <a:schemeClr val="tx1">
                    <a:tint val="75000"/>
                  </a:schemeClr>
                </a:solidFill>
              </a:defRPr>
            </a:lvl1pPr>
          </a:lstStyle>
          <a:p>
            <a:fld id="{A0C21A69-CE6F-2440-BAE4-5A4B3040CF2A}" type="datetimeFigureOut">
              <a:rPr lang="en-US" smtClean="0"/>
              <a:t>27/11/2019</a:t>
            </a:fld>
            <a:endParaRPr lang="en-US"/>
          </a:p>
        </p:txBody>
      </p:sp>
      <p:sp>
        <p:nvSpPr>
          <p:cNvPr id="5" name="Footer Placeholder 4"/>
          <p:cNvSpPr>
            <a:spLocks noGrp="1"/>
          </p:cNvSpPr>
          <p:nvPr>
            <p:ph type="ftr" sz="quarter" idx="3"/>
          </p:nvPr>
        </p:nvSpPr>
        <p:spPr>
          <a:xfrm>
            <a:off x="8075097" y="12712701"/>
            <a:ext cx="8227457" cy="730250"/>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a:solidFill>
                  <a:schemeClr val="tx1">
                    <a:tint val="75000"/>
                  </a:schemeClr>
                </a:solidFill>
              </a:defRPr>
            </a:lvl1pPr>
          </a:lstStyle>
          <a:p>
            <a:fld id="{EBE3AD81-3AD4-9C46-856E-C08CF1183C60}" type="slidenum">
              <a:rPr lang="en-US" smtClean="0"/>
              <a:t>‹#›</a:t>
            </a:fld>
            <a:endParaRPr lang="en-US"/>
          </a:p>
        </p:txBody>
      </p:sp>
    </p:spTree>
    <p:extLst>
      <p:ext uri="{BB962C8B-B14F-4D97-AF65-F5344CB8AC3E}">
        <p14:creationId xmlns:p14="http://schemas.microsoft.com/office/powerpoint/2010/main" val="1928189300"/>
      </p:ext>
    </p:extLst>
  </p:cSld>
  <p:clrMap bg1="lt1" tx1="dk1" bg2="lt2" tx2="dk2" accent1="accent1" accent2="accent2" accent3="accent3" accent4="accent4" accent5="accent5" accent6="accent6" hlink="hlink" folHlink="folHlink"/>
  <p:sldLayoutIdLst>
    <p:sldLayoutId id="2147484074" r:id="rId1"/>
    <p:sldLayoutId id="2147484100" r:id="rId2"/>
    <p:sldLayoutId id="2147484101" r:id="rId3"/>
    <p:sldLayoutId id="2147484102" r:id="rId4"/>
    <p:sldLayoutId id="2147484103" r:id="rId5"/>
    <p:sldLayoutId id="2147484104" r:id="rId6"/>
    <p:sldLayoutId id="2147484105" r:id="rId7"/>
  </p:sldLayoutIdLst>
  <p:hf hdr="0" ftr="0" dt="0"/>
  <p:txStyles>
    <p:titleStyle>
      <a:lvl1pPr algn="l" defTabSz="1828343" rtl="0" eaLnBrk="1" latinLnBrk="0" hangingPunct="1">
        <a:lnSpc>
          <a:spcPct val="90000"/>
        </a:lnSpc>
        <a:spcBef>
          <a:spcPct val="0"/>
        </a:spcBef>
        <a:buNone/>
        <a:defRPr sz="6000" b="0" i="0" kern="1200">
          <a:solidFill>
            <a:schemeClr val="tx1"/>
          </a:solidFill>
          <a:latin typeface="Lato Regular" charset="0"/>
          <a:ea typeface="Lato Regular" charset="0"/>
          <a:cs typeface="Lato Regular" charset="0"/>
        </a:defRPr>
      </a:lvl1pPr>
    </p:titleStyle>
    <p:bodyStyle>
      <a:lvl1pPr marL="0" indent="0" algn="l" defTabSz="1828343" rtl="0" eaLnBrk="1" latinLnBrk="0" hangingPunct="1">
        <a:lnSpc>
          <a:spcPct val="90000"/>
        </a:lnSpc>
        <a:spcBef>
          <a:spcPts val="2000"/>
        </a:spcBef>
        <a:buFont typeface="Arial" panose="020B0604020202020204" pitchFamily="34" charset="0"/>
        <a:buNone/>
        <a:defRPr sz="4000" b="0" i="0" kern="1200">
          <a:solidFill>
            <a:schemeClr val="tx1"/>
          </a:solidFill>
          <a:latin typeface="Lato Regular" charset="0"/>
          <a:ea typeface="Lato Regular" charset="0"/>
          <a:cs typeface="Lato Regular" charset="0"/>
        </a:defRPr>
      </a:lvl1pPr>
      <a:lvl2pPr marL="914171"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Lato Regular" charset="0"/>
          <a:ea typeface="Lato Regular" charset="0"/>
          <a:cs typeface="Lato Regular" charset="0"/>
        </a:defRPr>
      </a:lvl2pPr>
      <a:lvl3pPr marL="1828343" indent="0" algn="l" defTabSz="1828343" rtl="0" eaLnBrk="1" latinLnBrk="0" hangingPunct="1">
        <a:lnSpc>
          <a:spcPct val="90000"/>
        </a:lnSpc>
        <a:spcBef>
          <a:spcPts val="1000"/>
        </a:spcBef>
        <a:buFont typeface="Arial" panose="020B0604020202020204" pitchFamily="34" charset="0"/>
        <a:buNone/>
        <a:defRPr sz="2400" b="0" i="0" kern="1200">
          <a:solidFill>
            <a:schemeClr val="tx1"/>
          </a:solidFill>
          <a:latin typeface="Lato Regular" charset="0"/>
          <a:ea typeface="Lato Regular" charset="0"/>
          <a:cs typeface="Lato Regular" charset="0"/>
        </a:defRPr>
      </a:lvl3pPr>
      <a:lvl4pPr marL="2742514" indent="0" algn="l" defTabSz="1828343" rtl="0" eaLnBrk="1" latinLnBrk="0" hangingPunct="1">
        <a:lnSpc>
          <a:spcPct val="90000"/>
        </a:lnSpc>
        <a:spcBef>
          <a:spcPts val="1000"/>
        </a:spcBef>
        <a:buFont typeface="Arial" panose="020B0604020202020204" pitchFamily="34" charset="0"/>
        <a:buNone/>
        <a:defRPr sz="2000" b="0" i="0" kern="1200">
          <a:solidFill>
            <a:schemeClr val="tx1"/>
          </a:solidFill>
          <a:latin typeface="Lato Regular" charset="0"/>
          <a:ea typeface="Lato Regular" charset="0"/>
          <a:cs typeface="Lato Regular" charset="0"/>
        </a:defRPr>
      </a:lvl4pPr>
      <a:lvl5pPr marL="3656685" indent="0" algn="l" defTabSz="1828343" rtl="0" eaLnBrk="1" latinLnBrk="0" hangingPunct="1">
        <a:lnSpc>
          <a:spcPct val="90000"/>
        </a:lnSpc>
        <a:spcBef>
          <a:spcPts val="1000"/>
        </a:spcBef>
        <a:buFont typeface="Arial" panose="020B0604020202020204" pitchFamily="34" charset="0"/>
        <a:buNone/>
        <a:defRPr sz="2000" b="0" i="0" kern="1200">
          <a:solidFill>
            <a:schemeClr val="tx1"/>
          </a:solidFill>
          <a:latin typeface="Lato Regular" charset="0"/>
          <a:ea typeface="Lato Regular" charset="0"/>
          <a:cs typeface="Lato Regular"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BED66A-FE52-1F42-B069-66F92F6CA18C}"/>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grpSp>
        <p:nvGrpSpPr>
          <p:cNvPr id="23" name="Group 22">
            <a:extLst>
              <a:ext uri="{FF2B5EF4-FFF2-40B4-BE49-F238E27FC236}">
                <a16:creationId xmlns:a16="http://schemas.microsoft.com/office/drawing/2014/main" id="{8A402894-EDBD-AE41-BB55-4A364972E68C}"/>
              </a:ext>
            </a:extLst>
          </p:cNvPr>
          <p:cNvGrpSpPr/>
          <p:nvPr/>
        </p:nvGrpSpPr>
        <p:grpSpPr>
          <a:xfrm flipH="1">
            <a:off x="4809744" y="1075943"/>
            <a:ext cx="18571866" cy="10645401"/>
            <a:chOff x="-2856202" y="-960673"/>
            <a:chExt cx="18571866" cy="10645401"/>
          </a:xfrm>
        </p:grpSpPr>
        <p:sp>
          <p:nvSpPr>
            <p:cNvPr id="6" name="TextBox 5"/>
            <p:cNvSpPr txBox="1"/>
            <p:nvPr/>
          </p:nvSpPr>
          <p:spPr>
            <a:xfrm>
              <a:off x="-296926" y="-960673"/>
              <a:ext cx="16012590" cy="6186309"/>
            </a:xfrm>
            <a:prstGeom prst="rect">
              <a:avLst/>
            </a:prstGeom>
            <a:noFill/>
          </p:spPr>
          <p:txBody>
            <a:bodyPr wrap="square" rtlCol="0">
              <a:spAutoFit/>
            </a:bodyPr>
            <a:lstStyle/>
            <a:p>
              <a:pPr algn="ctr"/>
              <a:r>
                <a:rPr lang="en-US" sz="10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NEW</a:t>
              </a:r>
              <a:r>
                <a:rPr lang="en-US" sz="9600" dirty="0" smtClean="0">
                  <a:solidFill>
                    <a:sysClr val="windowText" lastClr="000000"/>
                  </a:solidFill>
                  <a:latin typeface="Calibri Light" panose="020F0302020204030204"/>
                </a:rPr>
                <a:t> </a:t>
              </a:r>
              <a:r>
                <a:rPr lang="en-US" sz="10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rPr>
                <a:t>HRMIS SYSTEM OF </a:t>
              </a:r>
              <a:r>
                <a:rPr lang="en-US" sz="10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THE </a:t>
              </a:r>
              <a:r>
                <a:rPr lang="en-US" sz="10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ARMENIAN </a:t>
              </a:r>
              <a:r>
                <a:rPr lang="en-US" sz="10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rPr>
                <a:t>CIVIL </a:t>
              </a:r>
              <a:r>
                <a:rPr lang="en-US" sz="10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SERVICE</a:t>
              </a:r>
            </a:p>
            <a:p>
              <a:pPr lvl="0" algn="ctr"/>
              <a:r>
                <a:rPr lang="en-US" sz="9600" b="1" spc="300" dirty="0">
                  <a:latin typeface="Lato" panose="020F0502020204030203" pitchFamily="34" charset="0"/>
                  <a:ea typeface="Lato" panose="020F0502020204030203" pitchFamily="34" charset="0"/>
                  <a:cs typeface="Lato" panose="020F0502020204030203" pitchFamily="34" charset="0"/>
                </a:rPr>
                <a:t>Opportunities and A</a:t>
              </a:r>
              <a:r>
                <a:rPr lang="en-US" sz="9600" b="1" spc="300" dirty="0" smtClean="0">
                  <a:latin typeface="Lato" panose="020F0502020204030203" pitchFamily="34" charset="0"/>
                  <a:ea typeface="Lato" panose="020F0502020204030203" pitchFamily="34" charset="0"/>
                  <a:cs typeface="Lato" panose="020F0502020204030203" pitchFamily="34" charset="0"/>
                </a:rPr>
                <a:t>utomation </a:t>
              </a:r>
              <a:endParaRPr lang="en-US" sz="10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endParaRPr>
            </a:p>
            <a:p>
              <a:endParaRPr lang="en-US" sz="10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18" name="TextBox 17">
              <a:extLst>
                <a:ext uri="{FF2B5EF4-FFF2-40B4-BE49-F238E27FC236}">
                  <a16:creationId xmlns:a16="http://schemas.microsoft.com/office/drawing/2014/main" id="{9B57B822-7A0C-6848-BB12-849399ADD4F0}"/>
                </a:ext>
              </a:extLst>
            </p:cNvPr>
            <p:cNvSpPr txBox="1"/>
            <p:nvPr/>
          </p:nvSpPr>
          <p:spPr>
            <a:xfrm>
              <a:off x="-2856202" y="7286123"/>
              <a:ext cx="9425658" cy="2398605"/>
            </a:xfrm>
            <a:prstGeom prst="rect">
              <a:avLst/>
            </a:prstGeom>
            <a:noFill/>
          </p:spPr>
          <p:txBody>
            <a:bodyPr wrap="square" rtlCol="0">
              <a:spAutoFit/>
            </a:bodyPr>
            <a:lstStyle/>
            <a:p>
              <a:pPr lvl="0" algn="ctr" defTabSz="914400">
                <a:lnSpc>
                  <a:spcPct val="90000"/>
                </a:lnSpc>
                <a:spcBef>
                  <a:spcPts val="1000"/>
                </a:spcBef>
                <a:defRPr/>
              </a:pPr>
              <a:endParaRPr lang="en-US" dirty="0">
                <a:solidFill>
                  <a:sysClr val="windowText" lastClr="000000"/>
                </a:solidFill>
              </a:endParaRPr>
            </a:p>
            <a:p>
              <a:pPr lvl="0" algn="ctr" defTabSz="914400">
                <a:lnSpc>
                  <a:spcPct val="90000"/>
                </a:lnSpc>
                <a:spcBef>
                  <a:spcPts val="1000"/>
                </a:spcBef>
                <a:defRPr/>
              </a:pPr>
              <a:r>
                <a:rPr lang="en-US" dirty="0">
                  <a:solidFill>
                    <a:schemeClr val="accent6"/>
                  </a:solidFill>
                </a:rPr>
                <a:t>Civil Service Office of the Prime Minister’s Office</a:t>
              </a:r>
            </a:p>
            <a:p>
              <a:pPr lvl="0" algn="ctr" defTabSz="914400">
                <a:lnSpc>
                  <a:spcPct val="90000"/>
                </a:lnSpc>
                <a:spcBef>
                  <a:spcPts val="1000"/>
                </a:spcBef>
                <a:defRPr/>
              </a:pPr>
              <a:r>
                <a:rPr lang="en-US" dirty="0" err="1">
                  <a:solidFill>
                    <a:schemeClr val="accent6"/>
                  </a:solidFill>
                </a:rPr>
                <a:t>Gayane</a:t>
              </a:r>
              <a:r>
                <a:rPr lang="en-US" dirty="0">
                  <a:solidFill>
                    <a:schemeClr val="accent6"/>
                  </a:solidFill>
                </a:rPr>
                <a:t> </a:t>
              </a:r>
              <a:r>
                <a:rPr lang="en-US" dirty="0" err="1">
                  <a:solidFill>
                    <a:schemeClr val="accent6"/>
                  </a:solidFill>
                </a:rPr>
                <a:t>Buniatyan</a:t>
              </a:r>
              <a:endParaRPr lang="en-US" dirty="0">
                <a:solidFill>
                  <a:schemeClr val="accent6"/>
                </a:solidFill>
              </a:endParaRPr>
            </a:p>
            <a:p>
              <a:endParaRPr lang="en-US" b="1" spc="300" dirty="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a:extLst>
              <a:ext uri="{FF2B5EF4-FFF2-40B4-BE49-F238E27FC236}">
                <a16:creationId xmlns:a16="http://schemas.microsoft.com/office/drawing/2014/main" id="{5E5BCA9E-74A6-D24D-ABE3-AB1C1B7A6FF9}"/>
              </a:ext>
            </a:extLst>
          </p:cNvPr>
          <p:cNvGrpSpPr/>
          <p:nvPr/>
        </p:nvGrpSpPr>
        <p:grpSpPr>
          <a:xfrm>
            <a:off x="0" y="12742606"/>
            <a:ext cx="24377650" cy="973322"/>
            <a:chOff x="0" y="10911840"/>
            <a:chExt cx="24377650" cy="1645920"/>
          </a:xfrm>
        </p:grpSpPr>
        <p:grpSp>
          <p:nvGrpSpPr>
            <p:cNvPr id="12" name="Group 11">
              <a:extLst>
                <a:ext uri="{FF2B5EF4-FFF2-40B4-BE49-F238E27FC236}">
                  <a16:creationId xmlns:a16="http://schemas.microsoft.com/office/drawing/2014/main" id="{C458A894-59A7-BF45-884A-726E6F8AD95A}"/>
                </a:ext>
              </a:extLst>
            </p:cNvPr>
            <p:cNvGrpSpPr/>
            <p:nvPr/>
          </p:nvGrpSpPr>
          <p:grpSpPr>
            <a:xfrm>
              <a:off x="0" y="10911840"/>
              <a:ext cx="19838504" cy="1645920"/>
              <a:chOff x="0" y="10911840"/>
              <a:chExt cx="19838504" cy="1645920"/>
            </a:xfrm>
          </p:grpSpPr>
          <p:sp>
            <p:nvSpPr>
              <p:cNvPr id="4" name="Rectangle 3">
                <a:extLst>
                  <a:ext uri="{FF2B5EF4-FFF2-40B4-BE49-F238E27FC236}">
                    <a16:creationId xmlns:a16="http://schemas.microsoft.com/office/drawing/2014/main" id="{44249E1B-2BCF-6048-957D-99A77CF8FC44}"/>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arallelogram 7">
                <a:extLst>
                  <a:ext uri="{FF2B5EF4-FFF2-40B4-BE49-F238E27FC236}">
                    <a16:creationId xmlns:a16="http://schemas.microsoft.com/office/drawing/2014/main" id="{1BB9A963-5B0B-A143-8D39-EE0A9DB0947E}"/>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2732481E-54F2-BA47-BEB5-A532A136B7B5}"/>
                </a:ext>
              </a:extLst>
            </p:cNvPr>
            <p:cNvGrpSpPr/>
            <p:nvPr/>
          </p:nvGrpSpPr>
          <p:grpSpPr>
            <a:xfrm>
              <a:off x="19838504" y="10911840"/>
              <a:ext cx="4539146" cy="1645920"/>
              <a:chOff x="19838504" y="10911840"/>
              <a:chExt cx="4539146" cy="1645920"/>
            </a:xfrm>
            <a:solidFill>
              <a:schemeClr val="accent2"/>
            </a:solidFill>
          </p:grpSpPr>
          <p:sp>
            <p:nvSpPr>
              <p:cNvPr id="21" name="Parallelogram 20">
                <a:extLst>
                  <a:ext uri="{FF2B5EF4-FFF2-40B4-BE49-F238E27FC236}">
                    <a16:creationId xmlns:a16="http://schemas.microsoft.com/office/drawing/2014/main" id="{BA65B20F-3436-4C4C-9C5F-90803B3D346C}"/>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1C2024E-53C5-1A4B-A2DD-D4FB1E3322C6}"/>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97167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925861A-17C2-7F42-88AF-332145DCBE2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a:off x="0" y="71"/>
            <a:ext cx="24377650" cy="13715857"/>
          </a:xfrm>
          <a:prstGeom prst="rect">
            <a:avLst/>
          </a:prstGeom>
        </p:spPr>
      </p:pic>
      <p:sp>
        <p:nvSpPr>
          <p:cNvPr id="18" name="Title 1"/>
          <p:cNvSpPr txBox="1">
            <a:spLocks/>
          </p:cNvSpPr>
          <p:nvPr/>
        </p:nvSpPr>
        <p:spPr>
          <a:xfrm>
            <a:off x="949325" y="193267"/>
            <a:ext cx="11890248" cy="1325563"/>
          </a:xfrm>
          <a:prstGeom prst="rect">
            <a:avLst/>
          </a:prstGeom>
        </p:spPr>
        <p:txBody>
          <a:bodyPr vert="horz" lIns="91440" tIns="45720" rIns="91440" bIns="45720" rtlCol="0" anchor="ctr">
            <a:noAutofit/>
          </a:bodyPr>
          <a:lstStyle>
            <a:defPPr>
              <a:defRPr lang="en-US"/>
            </a:defPPr>
            <a:lvl1pPr marR="0" lvl="0" indent="0" defTabSz="914400" fontAlgn="auto">
              <a:lnSpc>
                <a:spcPct val="90000"/>
              </a:lnSpc>
              <a:spcBef>
                <a:spcPct val="0"/>
              </a:spcBef>
              <a:spcAft>
                <a:spcPts val="0"/>
              </a:spcAft>
              <a:buClrTx/>
              <a:buSzTx/>
              <a:buFontTx/>
              <a:buNone/>
              <a:tabLst/>
              <a:defRPr sz="8000" b="1">
                <a:solidFill>
                  <a:schemeClr val="accent6"/>
                </a:solidFill>
                <a:latin typeface="Calibri Light" panose="020F0302020204030204"/>
                <a:ea typeface="+mj-ea"/>
                <a:cs typeface="+mj-cs"/>
              </a:defRPr>
            </a:lvl1pPr>
          </a:lstStyle>
          <a:p>
            <a:r>
              <a:rPr lang="en-US" dirty="0"/>
              <a:t>Distance learning platform</a:t>
            </a:r>
          </a:p>
        </p:txBody>
      </p:sp>
      <p:sp>
        <p:nvSpPr>
          <p:cNvPr id="24" name="Octagon 23"/>
          <p:cNvSpPr/>
          <p:nvPr/>
        </p:nvSpPr>
        <p:spPr>
          <a:xfrm>
            <a:off x="9162161" y="4932690"/>
            <a:ext cx="6053328" cy="5248656"/>
          </a:xfrm>
          <a:prstGeom prst="octag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11 modules on “Generating global environmental benefits through environmental education and raising awareness of stakeholders” (GEF and UNDP, AUA)</a:t>
            </a:r>
          </a:p>
        </p:txBody>
      </p:sp>
      <p:sp>
        <p:nvSpPr>
          <p:cNvPr id="26" name="Hexagon 25"/>
          <p:cNvSpPr/>
          <p:nvPr/>
        </p:nvSpPr>
        <p:spPr>
          <a:xfrm>
            <a:off x="5300243" y="4095118"/>
            <a:ext cx="3762521" cy="2854322"/>
          </a:xfrm>
          <a:prstGeom prst="hexagon">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a:solidFill>
                  <a:schemeClr val="accent6"/>
                </a:solidFill>
              </a:rPr>
              <a:t>Responsible production</a:t>
            </a:r>
          </a:p>
        </p:txBody>
      </p:sp>
      <p:sp>
        <p:nvSpPr>
          <p:cNvPr id="30" name="Hexagon 29"/>
          <p:cNvSpPr/>
          <p:nvPr/>
        </p:nvSpPr>
        <p:spPr>
          <a:xfrm>
            <a:off x="4963745" y="8973071"/>
            <a:ext cx="4564289" cy="3456432"/>
          </a:xfrm>
          <a:prstGeom prst="hexagon">
            <a:avLst/>
          </a:prstGeom>
          <a:solidFill>
            <a:schemeClr val="accent1">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6"/>
                </a:solidFill>
              </a:rPr>
              <a:t>Global environmental challenges and </a:t>
            </a:r>
            <a:r>
              <a:rPr lang="en-US" b="1" dirty="0" smtClean="0">
                <a:solidFill>
                  <a:schemeClr val="accent6"/>
                </a:solidFill>
              </a:rPr>
              <a:t>opportunities</a:t>
            </a:r>
            <a:endParaRPr lang="en-US" b="1" dirty="0">
              <a:solidFill>
                <a:schemeClr val="accent6"/>
              </a:solidFill>
            </a:endParaRPr>
          </a:p>
        </p:txBody>
      </p:sp>
      <p:sp>
        <p:nvSpPr>
          <p:cNvPr id="31" name="Hexagon 30"/>
          <p:cNvSpPr/>
          <p:nvPr/>
        </p:nvSpPr>
        <p:spPr>
          <a:xfrm>
            <a:off x="13274702" y="1667649"/>
            <a:ext cx="4208625" cy="3113378"/>
          </a:xfrm>
          <a:prstGeom prst="hexagon">
            <a:avLst/>
          </a:prstGeom>
          <a:solidFill>
            <a:schemeClr val="accent1">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6"/>
                </a:solidFill>
              </a:rPr>
              <a:t>Armenia’s environmental challenges</a:t>
            </a:r>
          </a:p>
        </p:txBody>
      </p:sp>
      <p:sp>
        <p:nvSpPr>
          <p:cNvPr id="32" name="Hexagon 31"/>
          <p:cNvSpPr/>
          <p:nvPr/>
        </p:nvSpPr>
        <p:spPr>
          <a:xfrm>
            <a:off x="18125528" y="2266884"/>
            <a:ext cx="3784310" cy="3166139"/>
          </a:xfrm>
          <a:prstGeom prst="hexagon">
            <a:avLst/>
          </a:prstGeom>
          <a:solidFill>
            <a:srgbClr val="9AAED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accent2">
                    <a:lumMod val="20000"/>
                    <a:lumOff val="80000"/>
                  </a:schemeClr>
                </a:solidFill>
              </a:rPr>
              <a:t>Sustainable </a:t>
            </a:r>
            <a:r>
              <a:rPr lang="en-US" b="1" dirty="0">
                <a:solidFill>
                  <a:schemeClr val="accent2">
                    <a:lumMod val="20000"/>
                    <a:lumOff val="80000"/>
                  </a:schemeClr>
                </a:solidFill>
              </a:rPr>
              <a:t>agriculture (including food)</a:t>
            </a:r>
          </a:p>
        </p:txBody>
      </p:sp>
      <p:sp>
        <p:nvSpPr>
          <p:cNvPr id="33" name="Hexagon 32"/>
          <p:cNvSpPr/>
          <p:nvPr/>
        </p:nvSpPr>
        <p:spPr>
          <a:xfrm>
            <a:off x="15789801" y="5655720"/>
            <a:ext cx="3624103" cy="2639550"/>
          </a:xfrm>
          <a:prstGeom prst="hexagon">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a:solidFill>
                  <a:schemeClr val="accent6"/>
                </a:solidFill>
              </a:rPr>
              <a:t>Sustainable cities (including transport)</a:t>
            </a:r>
          </a:p>
        </p:txBody>
      </p:sp>
      <p:sp>
        <p:nvSpPr>
          <p:cNvPr id="34" name="Hexagon 33"/>
          <p:cNvSpPr/>
          <p:nvPr/>
        </p:nvSpPr>
        <p:spPr>
          <a:xfrm>
            <a:off x="15072764" y="9169963"/>
            <a:ext cx="3502729" cy="2694342"/>
          </a:xfrm>
          <a:prstGeom prst="hexagon">
            <a:avLst/>
          </a:prstGeom>
          <a:solidFill>
            <a:schemeClr val="accent1">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6"/>
                </a:solidFill>
              </a:rPr>
              <a:t>Sustainable forests / </a:t>
            </a:r>
            <a:r>
              <a:rPr lang="en-US" b="1" dirty="0" smtClean="0">
                <a:solidFill>
                  <a:schemeClr val="accent6"/>
                </a:solidFill>
              </a:rPr>
              <a:t>biodiversity</a:t>
            </a:r>
            <a:endParaRPr lang="en-US" b="1" dirty="0">
              <a:solidFill>
                <a:schemeClr val="accent6"/>
              </a:solidFill>
            </a:endParaRPr>
          </a:p>
        </p:txBody>
      </p:sp>
      <p:sp>
        <p:nvSpPr>
          <p:cNvPr id="35" name="Hexagon 34"/>
          <p:cNvSpPr/>
          <p:nvPr/>
        </p:nvSpPr>
        <p:spPr>
          <a:xfrm>
            <a:off x="10699614" y="10640259"/>
            <a:ext cx="3455298" cy="2431052"/>
          </a:xfrm>
          <a:prstGeom prst="hexagon">
            <a:avLst/>
          </a:prstGeom>
          <a:solidFill>
            <a:srgbClr val="9AAED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2">
                    <a:lumMod val="20000"/>
                    <a:lumOff val="80000"/>
                  </a:schemeClr>
                </a:solidFill>
              </a:rPr>
              <a:t>Renewable energy</a:t>
            </a:r>
          </a:p>
        </p:txBody>
      </p:sp>
      <p:sp>
        <p:nvSpPr>
          <p:cNvPr id="36" name="Hexagon 35"/>
          <p:cNvSpPr/>
          <p:nvPr/>
        </p:nvSpPr>
        <p:spPr>
          <a:xfrm>
            <a:off x="9062764" y="2023884"/>
            <a:ext cx="3058478" cy="2490020"/>
          </a:xfrm>
          <a:prstGeom prst="hexagon">
            <a:avLst/>
          </a:prstGeom>
          <a:solidFill>
            <a:schemeClr val="accent1">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6"/>
                </a:solidFill>
              </a:rPr>
              <a:t>Energy efficiency</a:t>
            </a:r>
          </a:p>
        </p:txBody>
      </p:sp>
      <p:sp>
        <p:nvSpPr>
          <p:cNvPr id="37" name="Hexagon 36"/>
          <p:cNvSpPr/>
          <p:nvPr/>
        </p:nvSpPr>
        <p:spPr>
          <a:xfrm>
            <a:off x="18904060" y="10121833"/>
            <a:ext cx="4064542" cy="2900226"/>
          </a:xfrm>
          <a:prstGeom prst="hexagon">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a:solidFill>
                  <a:schemeClr val="accent6"/>
                </a:solidFill>
              </a:rPr>
              <a:t>Responsible </a:t>
            </a:r>
            <a:r>
              <a:rPr lang="en-US" b="1" dirty="0" smtClean="0">
                <a:solidFill>
                  <a:schemeClr val="accent6"/>
                </a:solidFill>
              </a:rPr>
              <a:t>consumption</a:t>
            </a:r>
            <a:endParaRPr lang="en-US" b="1" dirty="0">
              <a:solidFill>
                <a:schemeClr val="accent6"/>
              </a:solidFill>
            </a:endParaRPr>
          </a:p>
        </p:txBody>
      </p:sp>
      <p:sp>
        <p:nvSpPr>
          <p:cNvPr id="38" name="Hexagon 37"/>
          <p:cNvSpPr/>
          <p:nvPr/>
        </p:nvSpPr>
        <p:spPr>
          <a:xfrm>
            <a:off x="1541213" y="6177323"/>
            <a:ext cx="4320571" cy="3166139"/>
          </a:xfrm>
          <a:prstGeom prst="hexagon">
            <a:avLst/>
          </a:prstGeom>
          <a:solidFill>
            <a:srgbClr val="9AAED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2">
                    <a:lumMod val="20000"/>
                    <a:lumOff val="80000"/>
                  </a:schemeClr>
                </a:solidFill>
              </a:rPr>
              <a:t>Environmental governance (global &amp; Armenia)</a:t>
            </a:r>
          </a:p>
        </p:txBody>
      </p:sp>
      <p:sp>
        <p:nvSpPr>
          <p:cNvPr id="39" name="Hexagon 38"/>
          <p:cNvSpPr/>
          <p:nvPr/>
        </p:nvSpPr>
        <p:spPr>
          <a:xfrm>
            <a:off x="20135945" y="6138993"/>
            <a:ext cx="3547786" cy="3166139"/>
          </a:xfrm>
          <a:prstGeom prst="hexagon">
            <a:avLst/>
          </a:prstGeom>
          <a:solidFill>
            <a:schemeClr val="accent1">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6"/>
                </a:solidFill>
              </a:rPr>
              <a:t>Circular economy: eliminating waste</a:t>
            </a:r>
          </a:p>
        </p:txBody>
      </p:sp>
    </p:spTree>
    <p:extLst>
      <p:ext uri="{BB962C8B-B14F-4D97-AF65-F5344CB8AC3E}">
        <p14:creationId xmlns:p14="http://schemas.microsoft.com/office/powerpoint/2010/main" val="3038041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549D6C8-48AF-BD4E-99F9-E34930A2F8A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a:off x="0" y="71"/>
            <a:ext cx="24377650" cy="13715857"/>
          </a:xfrm>
          <a:prstGeom prst="rect">
            <a:avLst/>
          </a:prstGeom>
        </p:spPr>
      </p:pic>
      <p:sp>
        <p:nvSpPr>
          <p:cNvPr id="28" name="Title 1"/>
          <p:cNvSpPr txBox="1">
            <a:spLocks/>
          </p:cNvSpPr>
          <p:nvPr/>
        </p:nvSpPr>
        <p:spPr>
          <a:xfrm>
            <a:off x="4885995" y="394468"/>
            <a:ext cx="15223742" cy="1325563"/>
          </a:xfrm>
          <a:prstGeom prst="rect">
            <a:avLst/>
          </a:prstGeom>
        </p:spPr>
        <p:txBody>
          <a:bodyPr vert="horz" lIns="91440" tIns="45720" rIns="91440" bIns="45720" rtlCol="0" anchor="ctr">
            <a:noAutofit/>
          </a:bodyPr>
          <a:lstStyle>
            <a:defPPr>
              <a:defRPr lang="en-US"/>
            </a:defPPr>
            <a:lvl1pPr marR="0" lvl="0" indent="0" defTabSz="914400" fontAlgn="auto">
              <a:lnSpc>
                <a:spcPct val="90000"/>
              </a:lnSpc>
              <a:spcBef>
                <a:spcPct val="0"/>
              </a:spcBef>
              <a:spcAft>
                <a:spcPts val="0"/>
              </a:spcAft>
              <a:buClrTx/>
              <a:buSzTx/>
              <a:buFontTx/>
              <a:buNone/>
              <a:tabLst/>
              <a:defRPr kumimoji="0" sz="8000" b="1" i="0" u="none" strike="noStrike" cap="none" spc="0" normalizeH="0" baseline="0">
                <a:ln>
                  <a:noFill/>
                </a:ln>
                <a:solidFill>
                  <a:schemeClr val="accent6"/>
                </a:solidFill>
                <a:effectLst/>
                <a:uLnTx/>
                <a:uFillTx/>
                <a:latin typeface="Calibri Light" panose="020F0302020204030204"/>
                <a:ea typeface="+mj-ea"/>
                <a:cs typeface="+mj-cs"/>
              </a:defRPr>
            </a:lvl1pPr>
          </a:lstStyle>
          <a:p>
            <a:r>
              <a:rPr lang="en-US" dirty="0"/>
              <a:t>E-LEARNING OPPORTUNITIES FOR CS</a:t>
            </a:r>
          </a:p>
        </p:txBody>
      </p:sp>
      <p:sp>
        <p:nvSpPr>
          <p:cNvPr id="39" name="Rounded Rectangle 38"/>
          <p:cNvSpPr/>
          <p:nvPr/>
        </p:nvSpPr>
        <p:spPr>
          <a:xfrm flipH="1">
            <a:off x="1042123" y="2811564"/>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lvl="0" algn="ctr" defTabSz="914400">
              <a:lnSpc>
                <a:spcPct val="90000"/>
              </a:lnSpc>
              <a:spcBef>
                <a:spcPts val="1000"/>
              </a:spcBef>
            </a:pPr>
            <a:r>
              <a:rPr lang="en-US" sz="4400" dirty="0">
                <a:solidFill>
                  <a:schemeClr val="accent6"/>
                </a:solidFill>
              </a:rPr>
              <a:t>Legal basis- First DPM’s Order on “The Training of Civil Servants” </a:t>
            </a:r>
            <a:r>
              <a:rPr lang="en-US" sz="4400" dirty="0" smtClean="0">
                <a:solidFill>
                  <a:schemeClr val="accent6"/>
                </a:solidFill>
              </a:rPr>
              <a:t>dated </a:t>
            </a:r>
            <a:r>
              <a:rPr lang="en-US" sz="4400" dirty="0">
                <a:solidFill>
                  <a:schemeClr val="accent6"/>
                </a:solidFill>
              </a:rPr>
              <a:t>Jan 9, </a:t>
            </a:r>
            <a:r>
              <a:rPr lang="en-US" sz="4400" dirty="0" smtClean="0">
                <a:solidFill>
                  <a:schemeClr val="accent6"/>
                </a:solidFill>
              </a:rPr>
              <a:t>2019</a:t>
            </a:r>
            <a:endParaRPr lang="en-US" sz="4400" dirty="0">
              <a:solidFill>
                <a:schemeClr val="accent6"/>
              </a:solidFill>
            </a:endParaRPr>
          </a:p>
        </p:txBody>
      </p:sp>
      <p:sp>
        <p:nvSpPr>
          <p:cNvPr id="40" name="Rounded Rectangle 39"/>
          <p:cNvSpPr/>
          <p:nvPr/>
        </p:nvSpPr>
        <p:spPr>
          <a:xfrm flipH="1">
            <a:off x="2272179" y="4638153"/>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algn="ctr" defTabSz="914400">
              <a:lnSpc>
                <a:spcPct val="90000"/>
              </a:lnSpc>
              <a:spcBef>
                <a:spcPts val="1000"/>
              </a:spcBef>
            </a:pPr>
            <a:r>
              <a:rPr lang="en-US" sz="4400" dirty="0">
                <a:solidFill>
                  <a:schemeClr val="accent6"/>
                </a:solidFill>
              </a:rPr>
              <a:t>Online training </a:t>
            </a:r>
            <a:r>
              <a:rPr lang="en-US" sz="4400" dirty="0" smtClean="0">
                <a:solidFill>
                  <a:schemeClr val="accent6"/>
                </a:solidFill>
              </a:rPr>
              <a:t>is officially </a:t>
            </a:r>
            <a:r>
              <a:rPr lang="en-US" sz="4400" dirty="0">
                <a:solidFill>
                  <a:schemeClr val="accent6"/>
                </a:solidFill>
              </a:rPr>
              <a:t>registered, relevant time </a:t>
            </a:r>
            <a:r>
              <a:rPr lang="en-US" sz="4400" dirty="0" smtClean="0">
                <a:solidFill>
                  <a:schemeClr val="accent6"/>
                </a:solidFill>
              </a:rPr>
              <a:t>is provided</a:t>
            </a:r>
            <a:endParaRPr lang="en-US" sz="4400" dirty="0">
              <a:solidFill>
                <a:schemeClr val="accent6"/>
              </a:solidFill>
            </a:endParaRPr>
          </a:p>
        </p:txBody>
      </p:sp>
      <p:sp>
        <p:nvSpPr>
          <p:cNvPr id="41" name="Rounded Rectangle 40"/>
          <p:cNvSpPr/>
          <p:nvPr/>
        </p:nvSpPr>
        <p:spPr>
          <a:xfrm flipH="1">
            <a:off x="3628570" y="6464742"/>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lvl="0" algn="ctr" defTabSz="914400">
              <a:lnSpc>
                <a:spcPct val="90000"/>
              </a:lnSpc>
              <a:spcBef>
                <a:spcPts val="1000"/>
              </a:spcBef>
            </a:pPr>
            <a:r>
              <a:rPr lang="en-US" sz="4400" dirty="0">
                <a:solidFill>
                  <a:schemeClr val="accent6"/>
                </a:solidFill>
              </a:rPr>
              <a:t>At least 2 weeks provided for a course</a:t>
            </a:r>
          </a:p>
        </p:txBody>
      </p:sp>
      <p:sp>
        <p:nvSpPr>
          <p:cNvPr id="43" name="Rounded Rectangle 42"/>
          <p:cNvSpPr/>
          <p:nvPr/>
        </p:nvSpPr>
        <p:spPr>
          <a:xfrm flipH="1">
            <a:off x="5376619" y="8321318"/>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algn="ctr" defTabSz="914400">
              <a:lnSpc>
                <a:spcPct val="90000"/>
              </a:lnSpc>
              <a:spcBef>
                <a:spcPts val="1000"/>
              </a:spcBef>
            </a:pPr>
            <a:r>
              <a:rPr lang="en-US" sz="4400" dirty="0">
                <a:solidFill>
                  <a:schemeClr val="accent6"/>
                </a:solidFill>
              </a:rPr>
              <a:t>Direct contact with the </a:t>
            </a:r>
            <a:r>
              <a:rPr lang="en-US" sz="4400" dirty="0" smtClean="0">
                <a:solidFill>
                  <a:schemeClr val="accent6"/>
                </a:solidFill>
              </a:rPr>
              <a:t>trainer</a:t>
            </a:r>
            <a:endParaRPr lang="en-US" sz="4400" dirty="0">
              <a:solidFill>
                <a:schemeClr val="accent6"/>
              </a:solidFill>
            </a:endParaRPr>
          </a:p>
        </p:txBody>
      </p:sp>
      <p:sp>
        <p:nvSpPr>
          <p:cNvPr id="44" name="Rounded Rectangle 43"/>
          <p:cNvSpPr/>
          <p:nvPr/>
        </p:nvSpPr>
        <p:spPr>
          <a:xfrm flipH="1">
            <a:off x="8163370" y="10117920"/>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lvl="0" algn="ctr" defTabSz="914400">
              <a:lnSpc>
                <a:spcPct val="90000"/>
              </a:lnSpc>
              <a:spcBef>
                <a:spcPts val="1000"/>
              </a:spcBef>
              <a:defRPr/>
            </a:pPr>
            <a:r>
              <a:rPr lang="en-US" sz="4400" dirty="0">
                <a:solidFill>
                  <a:schemeClr val="accent6"/>
                </a:solidFill>
              </a:rPr>
              <a:t>Testing date notification</a:t>
            </a:r>
          </a:p>
        </p:txBody>
      </p:sp>
      <p:sp>
        <p:nvSpPr>
          <p:cNvPr id="45" name="Rounded Rectangle 44"/>
          <p:cNvSpPr/>
          <p:nvPr/>
        </p:nvSpPr>
        <p:spPr>
          <a:xfrm flipH="1">
            <a:off x="9759720" y="11877081"/>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algn="ctr" defTabSz="914400">
              <a:lnSpc>
                <a:spcPct val="90000"/>
              </a:lnSpc>
              <a:spcBef>
                <a:spcPts val="1000"/>
              </a:spcBef>
              <a:defRPr/>
            </a:pPr>
            <a:r>
              <a:rPr lang="en-US" sz="4400" dirty="0">
                <a:solidFill>
                  <a:schemeClr val="accent6"/>
                </a:solidFill>
              </a:rPr>
              <a:t>Testing (available in the end), credentials</a:t>
            </a:r>
          </a:p>
        </p:txBody>
      </p:sp>
    </p:spTree>
    <p:extLst>
      <p:ext uri="{BB962C8B-B14F-4D97-AF65-F5344CB8AC3E}">
        <p14:creationId xmlns:p14="http://schemas.microsoft.com/office/powerpoint/2010/main" val="19600331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8A7B90F8-1AC7-0844-BA95-0AB66C58521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grpSp>
        <p:nvGrpSpPr>
          <p:cNvPr id="35" name="Group 34">
            <a:extLst>
              <a:ext uri="{FF2B5EF4-FFF2-40B4-BE49-F238E27FC236}">
                <a16:creationId xmlns:a16="http://schemas.microsoft.com/office/drawing/2014/main" id="{67D28666-256C-4047-B707-4515FE651C72}"/>
              </a:ext>
            </a:extLst>
          </p:cNvPr>
          <p:cNvGrpSpPr/>
          <p:nvPr/>
        </p:nvGrpSpPr>
        <p:grpSpPr>
          <a:xfrm>
            <a:off x="0" y="12742606"/>
            <a:ext cx="24377650" cy="973322"/>
            <a:chOff x="0" y="10911840"/>
            <a:chExt cx="24377650" cy="1645920"/>
          </a:xfrm>
        </p:grpSpPr>
        <p:grpSp>
          <p:nvGrpSpPr>
            <p:cNvPr id="36" name="Group 35">
              <a:extLst>
                <a:ext uri="{FF2B5EF4-FFF2-40B4-BE49-F238E27FC236}">
                  <a16:creationId xmlns:a16="http://schemas.microsoft.com/office/drawing/2014/main" id="{413CAE3D-9576-1040-A41D-9B18BB7A70A5}"/>
                </a:ext>
              </a:extLst>
            </p:cNvPr>
            <p:cNvGrpSpPr/>
            <p:nvPr/>
          </p:nvGrpSpPr>
          <p:grpSpPr>
            <a:xfrm>
              <a:off x="0" y="10911840"/>
              <a:ext cx="19838504" cy="1645920"/>
              <a:chOff x="0" y="10911840"/>
              <a:chExt cx="19838504" cy="1645920"/>
            </a:xfrm>
          </p:grpSpPr>
          <p:sp>
            <p:nvSpPr>
              <p:cNvPr id="40" name="Rectangle 39">
                <a:extLst>
                  <a:ext uri="{FF2B5EF4-FFF2-40B4-BE49-F238E27FC236}">
                    <a16:creationId xmlns:a16="http://schemas.microsoft.com/office/drawing/2014/main" id="{4C2BF9C9-2660-394D-965B-DCAB43592589}"/>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arallelogram 40">
                <a:extLst>
                  <a:ext uri="{FF2B5EF4-FFF2-40B4-BE49-F238E27FC236}">
                    <a16:creationId xmlns:a16="http://schemas.microsoft.com/office/drawing/2014/main" id="{22B857ED-5151-C345-AE1B-F11B7B591E69}"/>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6BB09C16-5C68-7842-A33A-EB25B678553B}"/>
                </a:ext>
              </a:extLst>
            </p:cNvPr>
            <p:cNvGrpSpPr/>
            <p:nvPr/>
          </p:nvGrpSpPr>
          <p:grpSpPr>
            <a:xfrm>
              <a:off x="19838504" y="10911840"/>
              <a:ext cx="4539146" cy="1645920"/>
              <a:chOff x="19838504" y="10911840"/>
              <a:chExt cx="4539146" cy="1645920"/>
            </a:xfrm>
            <a:solidFill>
              <a:schemeClr val="accent2"/>
            </a:solidFill>
          </p:grpSpPr>
          <p:sp>
            <p:nvSpPr>
              <p:cNvPr id="38" name="Parallelogram 37">
                <a:extLst>
                  <a:ext uri="{FF2B5EF4-FFF2-40B4-BE49-F238E27FC236}">
                    <a16:creationId xmlns:a16="http://schemas.microsoft.com/office/drawing/2014/main" id="{931397A1-3E08-0747-B831-55FEAB0AAF56}"/>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9057FB9-7139-7A4F-9F10-AC91AE85CD29}"/>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4" name="Title 1"/>
          <p:cNvSpPr txBox="1">
            <a:spLocks/>
          </p:cNvSpPr>
          <p:nvPr/>
        </p:nvSpPr>
        <p:spPr>
          <a:xfrm>
            <a:off x="2520696" y="1524960"/>
            <a:ext cx="10515600" cy="1325563"/>
          </a:xfrm>
          <a:prstGeom prst="rect">
            <a:avLst/>
          </a:prstGeom>
        </p:spPr>
        <p:txBody>
          <a:bodyPr vert="horz" lIns="91440" tIns="45720" rIns="91440" bIns="45720" rtlCol="0" anchor="ctr">
            <a:noAutofit/>
          </a:bodyPr>
          <a:lstStyle>
            <a:defPPr>
              <a:defRPr lang="en-US"/>
            </a:defPPr>
            <a:lvl1pPr marR="0" lvl="0" indent="0" defTabSz="914400" fontAlgn="auto">
              <a:lnSpc>
                <a:spcPct val="90000"/>
              </a:lnSpc>
              <a:spcBef>
                <a:spcPct val="0"/>
              </a:spcBef>
              <a:spcAft>
                <a:spcPts val="0"/>
              </a:spcAft>
              <a:buClrTx/>
              <a:buSzTx/>
              <a:buFontTx/>
              <a:buNone/>
              <a:tabLst/>
              <a:defRPr kumimoji="0" sz="8000" b="1" i="0" u="none" strike="noStrike" cap="none" spc="0" normalizeH="0" baseline="0">
                <a:ln>
                  <a:noFill/>
                </a:ln>
                <a:solidFill>
                  <a:schemeClr val="accent6"/>
                </a:solidFill>
                <a:effectLst/>
                <a:uLnTx/>
                <a:uFillTx/>
                <a:latin typeface="Calibri Light" panose="020F0302020204030204"/>
                <a:ea typeface="+mj-ea"/>
                <a:cs typeface="+mj-cs"/>
              </a:defRPr>
            </a:lvl1pPr>
          </a:lstStyle>
          <a:p>
            <a:r>
              <a:rPr lang="en-US" dirty="0"/>
              <a:t>ABOUT the CSIP</a:t>
            </a:r>
          </a:p>
        </p:txBody>
      </p:sp>
      <p:sp>
        <p:nvSpPr>
          <p:cNvPr id="45" name="Content Placeholder 2"/>
          <p:cNvSpPr txBox="1">
            <a:spLocks/>
          </p:cNvSpPr>
          <p:nvPr/>
        </p:nvSpPr>
        <p:spPr>
          <a:xfrm>
            <a:off x="3563112" y="4375413"/>
            <a:ext cx="14944344"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5400" b="0" i="0" u="none" strike="noStrike" kern="1200" cap="none" spc="0" normalizeH="0" baseline="0" noProof="0" dirty="0" smtClean="0">
                <a:ln>
                  <a:noFill/>
                </a:ln>
                <a:effectLst/>
                <a:uLnTx/>
                <a:uFillTx/>
                <a:latin typeface="Calibri" panose="020F0502020204030204"/>
                <a:ea typeface="+mn-ea"/>
                <a:cs typeface="+mn-cs"/>
              </a:rPr>
              <a:t>CONCEPT PAPER SUBMITTED BY THE CIVIL SERVICE OFFICE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5400" b="0" i="0" u="none" strike="noStrike" kern="1200" cap="none" spc="0" normalizeH="0" baseline="0" noProof="0" dirty="0" smtClean="0">
                <a:ln>
                  <a:noFill/>
                </a:ln>
                <a:effectLst/>
                <a:uLnTx/>
                <a:uFillTx/>
                <a:latin typeface="Calibri" panose="020F0502020204030204"/>
                <a:ea typeface="+mn-ea"/>
                <a:cs typeface="+mn-cs"/>
              </a:rPr>
              <a:t>TECHNICAL </a:t>
            </a:r>
            <a:r>
              <a:rPr kumimoji="0" lang="en-US" sz="5400" b="0" i="0" u="none" strike="noStrike" kern="1200" cap="none" spc="0" normalizeH="0" baseline="0" noProof="0" dirty="0" smtClean="0">
                <a:ln>
                  <a:noFill/>
                </a:ln>
                <a:effectLst/>
                <a:uLnTx/>
                <a:uFillTx/>
                <a:latin typeface="Calibri" panose="020F0502020204030204"/>
                <a:ea typeface="+mn-ea"/>
                <a:cs typeface="+mn-cs"/>
              </a:rPr>
              <a:t>AND FINANCIAL SUPPORT PROVIDED BY THE WORLD BANK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5400" b="0" i="0" u="none" strike="noStrike" kern="1200" cap="none" spc="0" normalizeH="0" baseline="0" noProof="0" dirty="0" smtClean="0">
                <a:ln>
                  <a:noFill/>
                </a:ln>
                <a:effectLst/>
                <a:uLnTx/>
                <a:uFillTx/>
                <a:latin typeface="Calibri" panose="020F0502020204030204"/>
                <a:ea typeface="+mn-ea"/>
                <a:cs typeface="+mn-cs"/>
              </a:rPr>
              <a:t>IMPLEMENTER- “HARMONY” INFORMATION TECHNOLOGIES AND EDUCATION DEVLEOPMENT FUND</a:t>
            </a:r>
            <a:endParaRPr kumimoji="0" lang="en-US" sz="5400" b="0" i="0" u="none" strike="noStrike" kern="1200" cap="none" spc="0" normalizeH="0" baseline="0" noProof="0" dirty="0">
              <a:ln>
                <a:noFill/>
              </a:ln>
              <a:effectLst/>
              <a:uLnTx/>
              <a:uFillTx/>
              <a:latin typeface="Calibri" panose="020F0502020204030204"/>
              <a:ea typeface="+mn-ea"/>
              <a:cs typeface="+mn-cs"/>
            </a:endParaRPr>
          </a:p>
        </p:txBody>
      </p:sp>
      <p:cxnSp>
        <p:nvCxnSpPr>
          <p:cNvPr id="46" name="Straight Connector 45"/>
          <p:cNvCxnSpPr/>
          <p:nvPr/>
        </p:nvCxnSpPr>
        <p:spPr>
          <a:xfrm>
            <a:off x="3072384" y="3950208"/>
            <a:ext cx="139720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9667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BED66A-FE52-1F42-B069-66F92F6CA18C}"/>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a:off x="0" y="71"/>
            <a:ext cx="24377650" cy="13715857"/>
          </a:xfrm>
          <a:prstGeom prst="rect">
            <a:avLst/>
          </a:prstGeom>
        </p:spPr>
      </p:pic>
      <p:sp>
        <p:nvSpPr>
          <p:cNvPr id="6" name="TextBox 5"/>
          <p:cNvSpPr txBox="1"/>
          <p:nvPr/>
        </p:nvSpPr>
        <p:spPr>
          <a:xfrm>
            <a:off x="1538954" y="7443334"/>
            <a:ext cx="13925550" cy="3785652"/>
          </a:xfrm>
          <a:prstGeom prst="rect">
            <a:avLst/>
          </a:prstGeom>
          <a:noFill/>
        </p:spPr>
        <p:txBody>
          <a:bodyPr wrap="square" rtlCol="0">
            <a:spAutoFit/>
          </a:bodyPr>
          <a:lstStyle/>
          <a:p>
            <a:r>
              <a:rPr lang="en-US" sz="12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rPr>
              <a:t>THANK</a:t>
            </a:r>
          </a:p>
          <a:p>
            <a:r>
              <a:rPr lang="en-US" sz="12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YOU</a:t>
            </a:r>
            <a:r>
              <a:rPr lang="en-US" sz="12000" b="1" dirty="0" smtClean="0">
                <a:solidFill>
                  <a:schemeClr val="accent6"/>
                </a:solidFill>
                <a:latin typeface="GHEA Grapalat" panose="02000506050000020003" pitchFamily="50" charset="0"/>
                <a:ea typeface="Lato Black" panose="020F0502020204030203" pitchFamily="34" charset="0"/>
                <a:cs typeface="Lato Black" panose="020F0502020204030203" pitchFamily="34" charset="0"/>
              </a:rPr>
              <a:t>!</a:t>
            </a:r>
            <a:endParaRPr lang="en-US" sz="12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3" name="Group 12">
            <a:extLst>
              <a:ext uri="{FF2B5EF4-FFF2-40B4-BE49-F238E27FC236}">
                <a16:creationId xmlns:a16="http://schemas.microsoft.com/office/drawing/2014/main" id="{5E5BCA9E-74A6-D24D-ABE3-AB1C1B7A6FF9}"/>
              </a:ext>
            </a:extLst>
          </p:cNvPr>
          <p:cNvGrpSpPr/>
          <p:nvPr/>
        </p:nvGrpSpPr>
        <p:grpSpPr>
          <a:xfrm>
            <a:off x="0" y="12742606"/>
            <a:ext cx="24377650" cy="973322"/>
            <a:chOff x="0" y="10911840"/>
            <a:chExt cx="24377650" cy="1645920"/>
          </a:xfrm>
        </p:grpSpPr>
        <p:grpSp>
          <p:nvGrpSpPr>
            <p:cNvPr id="12" name="Group 11">
              <a:extLst>
                <a:ext uri="{FF2B5EF4-FFF2-40B4-BE49-F238E27FC236}">
                  <a16:creationId xmlns:a16="http://schemas.microsoft.com/office/drawing/2014/main" id="{C458A894-59A7-BF45-884A-726E6F8AD95A}"/>
                </a:ext>
              </a:extLst>
            </p:cNvPr>
            <p:cNvGrpSpPr/>
            <p:nvPr/>
          </p:nvGrpSpPr>
          <p:grpSpPr>
            <a:xfrm>
              <a:off x="0" y="10911840"/>
              <a:ext cx="19838504" cy="1645920"/>
              <a:chOff x="0" y="10911840"/>
              <a:chExt cx="19838504" cy="1645920"/>
            </a:xfrm>
          </p:grpSpPr>
          <p:sp>
            <p:nvSpPr>
              <p:cNvPr id="4" name="Rectangle 3">
                <a:extLst>
                  <a:ext uri="{FF2B5EF4-FFF2-40B4-BE49-F238E27FC236}">
                    <a16:creationId xmlns:a16="http://schemas.microsoft.com/office/drawing/2014/main" id="{44249E1B-2BCF-6048-957D-99A77CF8FC44}"/>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arallelogram 7">
                <a:extLst>
                  <a:ext uri="{FF2B5EF4-FFF2-40B4-BE49-F238E27FC236}">
                    <a16:creationId xmlns:a16="http://schemas.microsoft.com/office/drawing/2014/main" id="{1BB9A963-5B0B-A143-8D39-EE0A9DB0947E}"/>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2732481E-54F2-BA47-BEB5-A532A136B7B5}"/>
                </a:ext>
              </a:extLst>
            </p:cNvPr>
            <p:cNvGrpSpPr/>
            <p:nvPr/>
          </p:nvGrpSpPr>
          <p:grpSpPr>
            <a:xfrm>
              <a:off x="19838504" y="10911840"/>
              <a:ext cx="4539146" cy="1645920"/>
              <a:chOff x="19838504" y="10911840"/>
              <a:chExt cx="4539146" cy="1645920"/>
            </a:xfrm>
            <a:solidFill>
              <a:schemeClr val="accent2"/>
            </a:solidFill>
          </p:grpSpPr>
          <p:sp>
            <p:nvSpPr>
              <p:cNvPr id="21" name="Parallelogram 20">
                <a:extLst>
                  <a:ext uri="{FF2B5EF4-FFF2-40B4-BE49-F238E27FC236}">
                    <a16:creationId xmlns:a16="http://schemas.microsoft.com/office/drawing/2014/main" id="{BA65B20F-3436-4C4C-9C5F-90803B3D346C}"/>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1C2024E-53C5-1A4B-A2DD-D4FB1E3322C6}"/>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Rectangle 1"/>
          <p:cNvSpPr/>
          <p:nvPr/>
        </p:nvSpPr>
        <p:spPr>
          <a:xfrm>
            <a:off x="1538954" y="11418722"/>
            <a:ext cx="9309921" cy="769441"/>
          </a:xfrm>
          <a:prstGeom prst="rect">
            <a:avLst/>
          </a:prstGeom>
        </p:spPr>
        <p:txBody>
          <a:bodyPr wrap="none">
            <a:spAutoFit/>
          </a:bodyPr>
          <a:lstStyle/>
          <a:p>
            <a:r>
              <a:rPr lang="en-US" sz="4400" dirty="0"/>
              <a:t>E-mail: Gayane.Buniatyan@cso.gov.am</a:t>
            </a:r>
          </a:p>
        </p:txBody>
      </p:sp>
    </p:spTree>
    <p:extLst>
      <p:ext uri="{BB962C8B-B14F-4D97-AF65-F5344CB8AC3E}">
        <p14:creationId xmlns:p14="http://schemas.microsoft.com/office/powerpoint/2010/main" val="2525600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C2DF218-0B75-E648-8AE5-C43E4E0D4914}"/>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grpSp>
        <p:nvGrpSpPr>
          <p:cNvPr id="17" name="Group 16">
            <a:extLst>
              <a:ext uri="{FF2B5EF4-FFF2-40B4-BE49-F238E27FC236}">
                <a16:creationId xmlns:a16="http://schemas.microsoft.com/office/drawing/2014/main" id="{D47F2952-E719-3949-8782-F2E9FC68B4E7}"/>
              </a:ext>
            </a:extLst>
          </p:cNvPr>
          <p:cNvGrpSpPr/>
          <p:nvPr/>
        </p:nvGrpSpPr>
        <p:grpSpPr>
          <a:xfrm>
            <a:off x="0" y="12742606"/>
            <a:ext cx="24377650" cy="973322"/>
            <a:chOff x="0" y="10911840"/>
            <a:chExt cx="24377650" cy="1645920"/>
          </a:xfrm>
        </p:grpSpPr>
        <p:grpSp>
          <p:nvGrpSpPr>
            <p:cNvPr id="18" name="Group 17">
              <a:extLst>
                <a:ext uri="{FF2B5EF4-FFF2-40B4-BE49-F238E27FC236}">
                  <a16:creationId xmlns:a16="http://schemas.microsoft.com/office/drawing/2014/main" id="{FFEF4C1F-24CB-6349-8EE9-5CF5E7877203}"/>
                </a:ext>
              </a:extLst>
            </p:cNvPr>
            <p:cNvGrpSpPr/>
            <p:nvPr/>
          </p:nvGrpSpPr>
          <p:grpSpPr>
            <a:xfrm>
              <a:off x="0" y="10911840"/>
              <a:ext cx="19838504" cy="1645920"/>
              <a:chOff x="0" y="10911840"/>
              <a:chExt cx="19838504" cy="1645920"/>
            </a:xfrm>
          </p:grpSpPr>
          <p:sp>
            <p:nvSpPr>
              <p:cNvPr id="22" name="Rectangle 21">
                <a:extLst>
                  <a:ext uri="{FF2B5EF4-FFF2-40B4-BE49-F238E27FC236}">
                    <a16:creationId xmlns:a16="http://schemas.microsoft.com/office/drawing/2014/main" id="{0391EFFC-3B42-6A42-A6A1-6E8BF84047B4}"/>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a:extLst>
                  <a:ext uri="{FF2B5EF4-FFF2-40B4-BE49-F238E27FC236}">
                    <a16:creationId xmlns:a16="http://schemas.microsoft.com/office/drawing/2014/main" id="{97992EC2-F910-DA45-A7BC-237BAD0F3C17}"/>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DD78E7B0-94F7-164D-B82D-6E015D0697E1}"/>
                </a:ext>
              </a:extLst>
            </p:cNvPr>
            <p:cNvGrpSpPr/>
            <p:nvPr/>
          </p:nvGrpSpPr>
          <p:grpSpPr>
            <a:xfrm>
              <a:off x="19838504" y="10911840"/>
              <a:ext cx="4539146" cy="1645920"/>
              <a:chOff x="19838504" y="10911840"/>
              <a:chExt cx="4539146" cy="1645920"/>
            </a:xfrm>
            <a:solidFill>
              <a:schemeClr val="accent2"/>
            </a:solidFill>
          </p:grpSpPr>
          <p:sp>
            <p:nvSpPr>
              <p:cNvPr id="20" name="Parallelogram 19">
                <a:extLst>
                  <a:ext uri="{FF2B5EF4-FFF2-40B4-BE49-F238E27FC236}">
                    <a16:creationId xmlns:a16="http://schemas.microsoft.com/office/drawing/2014/main" id="{BACE5C55-87E0-C448-9EE0-87F2F2111C5E}"/>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A69CDA5-73BD-E649-B18A-4A6DF677A3F0}"/>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TextBox 8">
            <a:extLst>
              <a:ext uri="{FF2B5EF4-FFF2-40B4-BE49-F238E27FC236}">
                <a16:creationId xmlns:a16="http://schemas.microsoft.com/office/drawing/2014/main" id="{9A56A623-8C82-4A46-BEE5-80EAAD64E5DA}"/>
              </a:ext>
            </a:extLst>
          </p:cNvPr>
          <p:cNvSpPr txBox="1"/>
          <p:nvPr/>
        </p:nvSpPr>
        <p:spPr>
          <a:xfrm flipH="1">
            <a:off x="1642027" y="1753226"/>
            <a:ext cx="10762406" cy="2246769"/>
          </a:xfrm>
          <a:prstGeom prst="rect">
            <a:avLst/>
          </a:prstGeom>
          <a:noFill/>
        </p:spPr>
        <p:txBody>
          <a:bodyPr wrap="square" rtlCol="0">
            <a:spAutoFit/>
          </a:bodyPr>
          <a:lstStyle/>
          <a:p>
            <a:pPr lvl="0"/>
            <a:r>
              <a:rPr lang="en-US" sz="8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THE </a:t>
            </a:r>
            <a:r>
              <a:rPr lang="en-US" sz="8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rPr>
              <a:t>PURPOSE </a:t>
            </a:r>
          </a:p>
          <a:p>
            <a:r>
              <a:rPr lang="en-US" sz="6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 </a:t>
            </a:r>
            <a:endParaRPr lang="en-US" sz="6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10" name="Subtitle 2">
            <a:extLst>
              <a:ext uri="{FF2B5EF4-FFF2-40B4-BE49-F238E27FC236}">
                <a16:creationId xmlns:a16="http://schemas.microsoft.com/office/drawing/2014/main" id="{987E3186-B542-5E49-AB3C-5C0417788517}"/>
              </a:ext>
            </a:extLst>
          </p:cNvPr>
          <p:cNvSpPr txBox="1">
            <a:spLocks/>
          </p:cNvSpPr>
          <p:nvPr/>
        </p:nvSpPr>
        <p:spPr>
          <a:xfrm flipH="1">
            <a:off x="1480193" y="5917731"/>
            <a:ext cx="9997394" cy="727904"/>
          </a:xfrm>
          <a:prstGeom prst="rect">
            <a:avLst/>
          </a:prstGeom>
        </p:spPr>
        <p:txBody>
          <a:bodyPr vert="horz" wrap="square" lIns="217433" tIns="108718" rIns="217433" bIns="108718"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299"/>
              </a:lnSpc>
            </a:pPr>
            <a:endParaRPr lang="en-US" sz="2800" dirty="0">
              <a:solidFill>
                <a:schemeClr val="tx1"/>
              </a:solidFill>
              <a:latin typeface="Lato" charset="0"/>
              <a:ea typeface="Lato" charset="0"/>
              <a:cs typeface="Lato" charset="0"/>
            </a:endParaRPr>
          </a:p>
        </p:txBody>
      </p:sp>
      <p:sp>
        <p:nvSpPr>
          <p:cNvPr id="26" name="Title 1"/>
          <p:cNvSpPr txBox="1">
            <a:spLocks/>
          </p:cNvSpPr>
          <p:nvPr/>
        </p:nvSpPr>
        <p:spPr>
          <a:xfrm>
            <a:off x="15504077" y="-2036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5" name="Rounded Rectangle 4"/>
          <p:cNvSpPr/>
          <p:nvPr/>
        </p:nvSpPr>
        <p:spPr>
          <a:xfrm flipH="1">
            <a:off x="1261579" y="4341775"/>
            <a:ext cx="14242495" cy="1455521"/>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lvl="0" algn="ctr" defTabSz="914400">
              <a:lnSpc>
                <a:spcPct val="200000"/>
              </a:lnSpc>
              <a:spcBef>
                <a:spcPts val="1000"/>
              </a:spcBef>
            </a:pPr>
            <a:r>
              <a:rPr lang="en-US" dirty="0">
                <a:solidFill>
                  <a:schemeClr val="accent6"/>
                </a:solidFill>
              </a:rPr>
              <a:t>TO CREATE AN AUTOMATED HRMS WITHIN CIVIL SERVICE SYSTEM OF </a:t>
            </a:r>
            <a:r>
              <a:rPr lang="en-US" dirty="0" smtClean="0">
                <a:solidFill>
                  <a:schemeClr val="accent6"/>
                </a:solidFill>
              </a:rPr>
              <a:t>RA</a:t>
            </a:r>
            <a:endParaRPr lang="en-US" dirty="0">
              <a:solidFill>
                <a:schemeClr val="accent6"/>
              </a:solidFill>
            </a:endParaRPr>
          </a:p>
        </p:txBody>
      </p:sp>
      <p:sp>
        <p:nvSpPr>
          <p:cNvPr id="28" name="Rounded Rectangle 27"/>
          <p:cNvSpPr/>
          <p:nvPr/>
        </p:nvSpPr>
        <p:spPr>
          <a:xfrm flipH="1">
            <a:off x="6405919" y="6849390"/>
            <a:ext cx="13094167" cy="1453896"/>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algn="ctr" defTabSz="914400">
              <a:lnSpc>
                <a:spcPct val="200000"/>
              </a:lnSpc>
              <a:spcBef>
                <a:spcPts val="1000"/>
              </a:spcBef>
              <a:defRPr/>
            </a:pPr>
            <a:r>
              <a:rPr lang="en-US" dirty="0">
                <a:solidFill>
                  <a:schemeClr val="accent6"/>
                </a:solidFill>
              </a:rPr>
              <a:t>TO INCREASE THE LEVEL OF TRANSPARENCY AND ACCOUNTABILITY </a:t>
            </a:r>
          </a:p>
        </p:txBody>
      </p:sp>
      <p:sp>
        <p:nvSpPr>
          <p:cNvPr id="29" name="Rounded Rectangle 28"/>
          <p:cNvSpPr/>
          <p:nvPr/>
        </p:nvSpPr>
        <p:spPr>
          <a:xfrm flipH="1">
            <a:off x="9786535" y="9356827"/>
            <a:ext cx="12945447" cy="1453896"/>
          </a:xfrm>
          <a:prstGeom prst="roundRect">
            <a:avLst/>
          </a:prstGeom>
          <a:ln w="3175"/>
          <a:scene3d>
            <a:camera prst="orthographicFront"/>
            <a:lightRig rig="threePt" dir="t"/>
          </a:scene3d>
          <a:sp3d>
            <a:bevelT w="165100" prst="coolSlant"/>
          </a:sp3d>
        </p:spPr>
        <p:style>
          <a:lnRef idx="0">
            <a:schemeClr val="accent4"/>
          </a:lnRef>
          <a:fillRef idx="3">
            <a:schemeClr val="accent4"/>
          </a:fillRef>
          <a:effectRef idx="3">
            <a:schemeClr val="accent4"/>
          </a:effectRef>
          <a:fontRef idx="minor">
            <a:schemeClr val="lt1"/>
          </a:fontRef>
        </p:style>
        <p:txBody>
          <a:bodyPr rtlCol="0" anchor="ctr"/>
          <a:lstStyle/>
          <a:p>
            <a:pPr algn="ctr" defTabSz="914400">
              <a:lnSpc>
                <a:spcPct val="200000"/>
              </a:lnSpc>
              <a:spcBef>
                <a:spcPts val="1000"/>
              </a:spcBef>
              <a:defRPr/>
            </a:pPr>
            <a:r>
              <a:rPr lang="en-US" dirty="0">
                <a:solidFill>
                  <a:schemeClr val="accent6"/>
                </a:solidFill>
              </a:rPr>
              <a:t>TO INCREASE THE EFFICIENCY OF HRM PROCESSES IN PA AGENCIES</a:t>
            </a:r>
          </a:p>
        </p:txBody>
      </p:sp>
    </p:spTree>
    <p:extLst>
      <p:ext uri="{BB962C8B-B14F-4D97-AF65-F5344CB8AC3E}">
        <p14:creationId xmlns:p14="http://schemas.microsoft.com/office/powerpoint/2010/main" val="1010176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DE50774-5DA4-B24F-B090-A53F131BB5F6}"/>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grpSp>
        <p:nvGrpSpPr>
          <p:cNvPr id="13" name="Group 12">
            <a:extLst>
              <a:ext uri="{FF2B5EF4-FFF2-40B4-BE49-F238E27FC236}">
                <a16:creationId xmlns:a16="http://schemas.microsoft.com/office/drawing/2014/main" id="{307BE5D3-D081-3A40-9CA5-C4F3C75E6A0B}"/>
              </a:ext>
            </a:extLst>
          </p:cNvPr>
          <p:cNvGrpSpPr/>
          <p:nvPr/>
        </p:nvGrpSpPr>
        <p:grpSpPr>
          <a:xfrm>
            <a:off x="0" y="12742606"/>
            <a:ext cx="24377650" cy="973322"/>
            <a:chOff x="0" y="10911840"/>
            <a:chExt cx="24377650" cy="1645920"/>
          </a:xfrm>
        </p:grpSpPr>
        <p:grpSp>
          <p:nvGrpSpPr>
            <p:cNvPr id="16" name="Group 15">
              <a:extLst>
                <a:ext uri="{FF2B5EF4-FFF2-40B4-BE49-F238E27FC236}">
                  <a16:creationId xmlns:a16="http://schemas.microsoft.com/office/drawing/2014/main" id="{29907547-43FD-6144-9126-52E1A80ED362}"/>
                </a:ext>
              </a:extLst>
            </p:cNvPr>
            <p:cNvGrpSpPr/>
            <p:nvPr/>
          </p:nvGrpSpPr>
          <p:grpSpPr>
            <a:xfrm>
              <a:off x="0" y="10911840"/>
              <a:ext cx="19838504" cy="1645920"/>
              <a:chOff x="0" y="10911840"/>
              <a:chExt cx="19838504" cy="1645920"/>
            </a:xfrm>
          </p:grpSpPr>
          <p:sp>
            <p:nvSpPr>
              <p:cNvPr id="24" name="Rectangle 23">
                <a:extLst>
                  <a:ext uri="{FF2B5EF4-FFF2-40B4-BE49-F238E27FC236}">
                    <a16:creationId xmlns:a16="http://schemas.microsoft.com/office/drawing/2014/main" id="{8FEAB89F-6242-B24A-996B-4D1E0F2768CF}"/>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a:extLst>
                  <a:ext uri="{FF2B5EF4-FFF2-40B4-BE49-F238E27FC236}">
                    <a16:creationId xmlns:a16="http://schemas.microsoft.com/office/drawing/2014/main" id="{C7F0A31F-8AD9-E64D-A322-C81F8C77B68C}"/>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5CC24655-74E2-1644-B52B-A7EEC7190BDF}"/>
                </a:ext>
              </a:extLst>
            </p:cNvPr>
            <p:cNvGrpSpPr/>
            <p:nvPr/>
          </p:nvGrpSpPr>
          <p:grpSpPr>
            <a:xfrm>
              <a:off x="19838504" y="10911840"/>
              <a:ext cx="4539146" cy="1645920"/>
              <a:chOff x="19838504" y="10911840"/>
              <a:chExt cx="4539146" cy="1645920"/>
            </a:xfrm>
            <a:solidFill>
              <a:schemeClr val="accent2"/>
            </a:solidFill>
          </p:grpSpPr>
          <p:sp>
            <p:nvSpPr>
              <p:cNvPr id="22" name="Parallelogram 21">
                <a:extLst>
                  <a:ext uri="{FF2B5EF4-FFF2-40B4-BE49-F238E27FC236}">
                    <a16:creationId xmlns:a16="http://schemas.microsoft.com/office/drawing/2014/main" id="{E4C1C1B3-7FAA-5C4E-87C3-8E585D63B004}"/>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EA20642-750A-3342-9C61-287546E9CF2E}"/>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 name="Title 1"/>
          <p:cNvSpPr txBox="1">
            <a:spLocks/>
          </p:cNvSpPr>
          <p:nvPr/>
        </p:nvSpPr>
        <p:spPr>
          <a:xfrm flipH="1">
            <a:off x="1917192" y="21163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indent="0" defTabSz="1828434" fontAlgn="auto">
              <a:lnSpc>
                <a:spcPct val="90000"/>
              </a:lnSpc>
              <a:spcBef>
                <a:spcPct val="0"/>
              </a:spcBef>
              <a:spcAft>
                <a:spcPts val="0"/>
              </a:spcAft>
              <a:buClrTx/>
              <a:buSzTx/>
              <a:buFontTx/>
              <a:buNone/>
              <a:tabLst/>
              <a:defRPr/>
            </a:pPr>
            <a:r>
              <a:rPr lang="en-US" sz="8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rPr>
              <a:t>MAIN OBJECTIVES</a:t>
            </a:r>
          </a:p>
        </p:txBody>
      </p:sp>
      <p:sp>
        <p:nvSpPr>
          <p:cNvPr id="27" name="Content Placeholder 2"/>
          <p:cNvSpPr txBox="1">
            <a:spLocks/>
          </p:cNvSpPr>
          <p:nvPr/>
        </p:nvSpPr>
        <p:spPr>
          <a:xfrm flipH="1">
            <a:off x="3032760" y="4396837"/>
            <a:ext cx="19754088"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6600" dirty="0">
                <a:latin typeface="Lato" charset="0"/>
                <a:ea typeface="Lato" charset="0"/>
                <a:cs typeface="Lato" charset="0"/>
              </a:rPr>
              <a:t>To create centralized database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6600" dirty="0">
                <a:latin typeface="Lato" charset="0"/>
                <a:ea typeface="Lato" charset="0"/>
                <a:cs typeface="Lato" charset="0"/>
              </a:rPr>
              <a:t>To create software tool (web platform) for HRM (Internal Systems)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6600" dirty="0">
                <a:latin typeface="Lato" charset="0"/>
                <a:ea typeface="Lato" charset="0"/>
                <a:cs typeface="Lato" charset="0"/>
              </a:rPr>
              <a:t>Create a notification system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6600" dirty="0">
                <a:latin typeface="Lato" charset="0"/>
                <a:ea typeface="Lato" charset="0"/>
                <a:cs typeface="Lato" charset="0"/>
              </a:rPr>
              <a:t>Compile standard and </a:t>
            </a:r>
            <a:r>
              <a:rPr lang="en-US" sz="6600" dirty="0" err="1">
                <a:latin typeface="Lato" charset="0"/>
                <a:ea typeface="Lato" charset="0"/>
                <a:cs typeface="Lato" charset="0"/>
              </a:rPr>
              <a:t>adhoc</a:t>
            </a:r>
            <a:r>
              <a:rPr lang="en-US" sz="6600" dirty="0">
                <a:latin typeface="Lato" charset="0"/>
                <a:ea typeface="Lato" charset="0"/>
                <a:cs typeface="Lato" charset="0"/>
              </a:rPr>
              <a:t>-reports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6600" dirty="0">
                <a:latin typeface="Lato" charset="0"/>
                <a:ea typeface="Lato" charset="0"/>
                <a:cs typeface="Lato" charset="0"/>
              </a:rPr>
              <a:t>Create web application/portal for external use (External Systems) </a:t>
            </a:r>
          </a:p>
        </p:txBody>
      </p:sp>
      <p:cxnSp>
        <p:nvCxnSpPr>
          <p:cNvPr id="7" name="Straight Connector 6"/>
          <p:cNvCxnSpPr/>
          <p:nvPr/>
        </p:nvCxnSpPr>
        <p:spPr>
          <a:xfrm>
            <a:off x="3200400" y="4396837"/>
            <a:ext cx="1143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9345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DA1FFD-57F6-164D-83DF-FA6CA3347D5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a:off x="0" y="143"/>
            <a:ext cx="24377650" cy="13715857"/>
          </a:xfrm>
          <a:prstGeom prst="rect">
            <a:avLst/>
          </a:prstGeom>
        </p:spPr>
      </p:pic>
      <p:graphicFrame>
        <p:nvGraphicFramePr>
          <p:cNvPr id="7" name="Diagram 6"/>
          <p:cNvGraphicFramePr/>
          <p:nvPr>
            <p:extLst>
              <p:ext uri="{D42A27DB-BD31-4B8C-83A1-F6EECF244321}">
                <p14:modId xmlns:p14="http://schemas.microsoft.com/office/powerpoint/2010/main" val="657728018"/>
              </p:ext>
            </p:extLst>
          </p:nvPr>
        </p:nvGraphicFramePr>
        <p:xfrm>
          <a:off x="519116" y="1042416"/>
          <a:ext cx="23017539" cy="117043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44570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E5A9361-8589-1D4C-8056-3457105010E4}"/>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a:off x="0" y="71"/>
            <a:ext cx="24377650" cy="13715857"/>
          </a:xfrm>
          <a:prstGeom prst="rect">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21" name="TextBox 20">
            <a:extLst>
              <a:ext uri="{FF2B5EF4-FFF2-40B4-BE49-F238E27FC236}">
                <a16:creationId xmlns:a16="http://schemas.microsoft.com/office/drawing/2014/main" id="{496D9D09-AEB9-B148-8B94-749F771C93BF}"/>
              </a:ext>
            </a:extLst>
          </p:cNvPr>
          <p:cNvSpPr txBox="1"/>
          <p:nvPr/>
        </p:nvSpPr>
        <p:spPr>
          <a:xfrm>
            <a:off x="11283441" y="9997636"/>
            <a:ext cx="1810766" cy="3098925"/>
          </a:xfrm>
          <a:prstGeom prst="rect">
            <a:avLst/>
          </a:prstGeom>
          <a:noFill/>
        </p:spPr>
        <p:txBody>
          <a:bodyPr wrap="square" rtlCol="0">
            <a:spAutoFit/>
          </a:bodyPr>
          <a:lstStyle/>
          <a:p>
            <a:pPr algn="ctr">
              <a:lnSpc>
                <a:spcPct val="150000"/>
              </a:lnSpc>
            </a:pPr>
            <a:r>
              <a:rPr lang="en-US" sz="15000" b="1" dirty="0">
                <a:solidFill>
                  <a:schemeClr val="bg1"/>
                </a:solidFill>
                <a:latin typeface="Lato Black" panose="020F0502020204030203" pitchFamily="34" charset="0"/>
                <a:ea typeface="Lato Black" panose="020F0502020204030203" pitchFamily="34" charset="0"/>
                <a:cs typeface="Lato Black" panose="020F0502020204030203" pitchFamily="34" charset="0"/>
              </a:rPr>
              <a:t>”</a:t>
            </a:r>
          </a:p>
        </p:txBody>
      </p:sp>
      <p:sp>
        <p:nvSpPr>
          <p:cNvPr id="15" name="Title 1"/>
          <p:cNvSpPr txBox="1">
            <a:spLocks/>
          </p:cNvSpPr>
          <p:nvPr/>
        </p:nvSpPr>
        <p:spPr>
          <a:xfrm>
            <a:off x="2154935" y="621787"/>
            <a:ext cx="13748691"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indent="0" defTabSz="1828434" fontAlgn="auto">
              <a:lnSpc>
                <a:spcPct val="90000"/>
              </a:lnSpc>
              <a:spcBef>
                <a:spcPct val="0"/>
              </a:spcBef>
              <a:spcAft>
                <a:spcPts val="0"/>
              </a:spcAft>
              <a:buClrTx/>
              <a:buSzTx/>
              <a:buFontTx/>
              <a:buNone/>
              <a:tabLst/>
              <a:defRPr/>
            </a:pPr>
            <a:r>
              <a:rPr lang="en-US" sz="8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FUNCTIONALITY OF THE SYSTEM</a:t>
            </a:r>
            <a:endParaRPr lang="en-US" sz="8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2" name="Group 1"/>
          <p:cNvGrpSpPr/>
          <p:nvPr/>
        </p:nvGrpSpPr>
        <p:grpSpPr>
          <a:xfrm>
            <a:off x="3367931" y="2569067"/>
            <a:ext cx="17693512" cy="10618859"/>
            <a:chOff x="3812920" y="2093654"/>
            <a:chExt cx="16751808" cy="9871795"/>
          </a:xfrm>
        </p:grpSpPr>
        <p:sp>
          <p:nvSpPr>
            <p:cNvPr id="148" name="Rectangle 147"/>
            <p:cNvSpPr/>
            <p:nvPr/>
          </p:nvSpPr>
          <p:spPr>
            <a:xfrm>
              <a:off x="3812920" y="2093654"/>
              <a:ext cx="5287044" cy="9871795"/>
            </a:xfrm>
            <a:prstGeom prst="rect">
              <a:avLst/>
            </a:prstGeom>
            <a:solidFill>
              <a:srgbClr val="F4F7FC"/>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149" name="Rounded Rectangle 148"/>
            <p:cNvSpPr/>
            <p:nvPr/>
          </p:nvSpPr>
          <p:spPr>
            <a:xfrm>
              <a:off x="4311700" y="3035529"/>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solidFill>
                    <a:schemeClr val="accent6"/>
                  </a:solidFill>
                  <a:effectLst/>
                  <a:uLnTx/>
                  <a:uFillTx/>
                  <a:latin typeface="Calibri" panose="020F0502020204030204"/>
                  <a:ea typeface="+mn-ea"/>
                  <a:cs typeface="+mn-cs"/>
                </a:rPr>
                <a:t>System accounts/User Management</a:t>
              </a:r>
            </a:p>
          </p:txBody>
        </p:sp>
        <p:sp>
          <p:nvSpPr>
            <p:cNvPr id="150" name="Rounded Rectangle 149"/>
            <p:cNvSpPr/>
            <p:nvPr/>
          </p:nvSpPr>
          <p:spPr>
            <a:xfrm>
              <a:off x="4311700" y="4079313"/>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Civil servants account system</a:t>
              </a:r>
            </a:p>
          </p:txBody>
        </p:sp>
        <p:sp>
          <p:nvSpPr>
            <p:cNvPr id="151" name="Rounded Rectangle 150"/>
            <p:cNvSpPr/>
            <p:nvPr/>
          </p:nvSpPr>
          <p:spPr>
            <a:xfrm>
              <a:off x="4311700" y="5149438"/>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smtClean="0">
                  <a:solidFill>
                    <a:schemeClr val="accent6"/>
                  </a:solidFill>
                  <a:latin typeface="Calibri" panose="020F0502020204030204"/>
                </a:rPr>
                <a:t>Competitions and </a:t>
              </a:r>
              <a:r>
                <a:rPr lang="en-US" sz="2800" kern="0" dirty="0">
                  <a:solidFill>
                    <a:schemeClr val="accent6"/>
                  </a:solidFill>
                  <a:latin typeface="Calibri" panose="020F0502020204030204"/>
                </a:rPr>
                <a:t>Recruitment</a:t>
              </a:r>
            </a:p>
          </p:txBody>
        </p:sp>
        <p:sp>
          <p:nvSpPr>
            <p:cNvPr id="152" name="Rounded Rectangle 151"/>
            <p:cNvSpPr/>
            <p:nvPr/>
          </p:nvSpPr>
          <p:spPr>
            <a:xfrm>
              <a:off x="4311700" y="6199820"/>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Rating List</a:t>
              </a:r>
            </a:p>
          </p:txBody>
        </p:sp>
        <p:sp>
          <p:nvSpPr>
            <p:cNvPr id="153" name="Rounded Rectangle 152"/>
            <p:cNvSpPr/>
            <p:nvPr/>
          </p:nvSpPr>
          <p:spPr>
            <a:xfrm>
              <a:off x="4311700" y="7260087"/>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Operational Information</a:t>
              </a:r>
            </a:p>
          </p:txBody>
        </p:sp>
        <p:sp>
          <p:nvSpPr>
            <p:cNvPr id="154" name="Rounded Rectangle 153"/>
            <p:cNvSpPr/>
            <p:nvPr/>
          </p:nvSpPr>
          <p:spPr>
            <a:xfrm>
              <a:off x="4283198" y="8349977"/>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Trainings</a:t>
              </a:r>
            </a:p>
          </p:txBody>
        </p:sp>
        <p:sp>
          <p:nvSpPr>
            <p:cNvPr id="155" name="Rounded Rectangle 154"/>
            <p:cNvSpPr/>
            <p:nvPr/>
          </p:nvSpPr>
          <p:spPr>
            <a:xfrm>
              <a:off x="4311700" y="9423409"/>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Legal Component</a:t>
              </a:r>
            </a:p>
          </p:txBody>
        </p:sp>
        <p:sp>
          <p:nvSpPr>
            <p:cNvPr id="156" name="Rounded Rectangle 155"/>
            <p:cNvSpPr/>
            <p:nvPr/>
          </p:nvSpPr>
          <p:spPr>
            <a:xfrm>
              <a:off x="4311700" y="10459004"/>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Remuneration</a:t>
              </a:r>
            </a:p>
          </p:txBody>
        </p:sp>
        <p:sp>
          <p:nvSpPr>
            <p:cNvPr id="157" name="Rectangle 156"/>
            <p:cNvSpPr/>
            <p:nvPr/>
          </p:nvSpPr>
          <p:spPr>
            <a:xfrm>
              <a:off x="15277684" y="3175473"/>
              <a:ext cx="5287044" cy="7283532"/>
            </a:xfrm>
            <a:prstGeom prst="rect">
              <a:avLst/>
            </a:prstGeom>
            <a:solidFill>
              <a:srgbClr val="F4F7FC"/>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58" name="Rounded Rectangle 157"/>
            <p:cNvSpPr/>
            <p:nvPr/>
          </p:nvSpPr>
          <p:spPr>
            <a:xfrm>
              <a:off x="15776461" y="3992064"/>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Vacancies</a:t>
              </a:r>
            </a:p>
          </p:txBody>
        </p:sp>
        <p:sp>
          <p:nvSpPr>
            <p:cNvPr id="159" name="Rounded Rectangle 158"/>
            <p:cNvSpPr/>
            <p:nvPr/>
          </p:nvSpPr>
          <p:spPr>
            <a:xfrm>
              <a:off x="15776461" y="5184035"/>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Subscription for announcements</a:t>
              </a:r>
            </a:p>
          </p:txBody>
        </p:sp>
        <p:sp>
          <p:nvSpPr>
            <p:cNvPr id="160" name="Rounded Rectangle 159"/>
            <p:cNvSpPr/>
            <p:nvPr/>
          </p:nvSpPr>
          <p:spPr>
            <a:xfrm>
              <a:off x="15776461" y="6376006"/>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Citizens’ complaints</a:t>
              </a:r>
            </a:p>
          </p:txBody>
        </p:sp>
        <p:sp>
          <p:nvSpPr>
            <p:cNvPr id="161" name="Rounded Rectangle 160"/>
            <p:cNvSpPr/>
            <p:nvPr/>
          </p:nvSpPr>
          <p:spPr>
            <a:xfrm>
              <a:off x="15776461" y="7567978"/>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Calculator of the length of service</a:t>
              </a:r>
            </a:p>
          </p:txBody>
        </p:sp>
        <p:sp>
          <p:nvSpPr>
            <p:cNvPr id="162" name="Rounded Rectangle 161"/>
            <p:cNvSpPr/>
            <p:nvPr/>
          </p:nvSpPr>
          <p:spPr>
            <a:xfrm>
              <a:off x="15776461" y="8759949"/>
              <a:ext cx="4346492" cy="875872"/>
            </a:xfrm>
            <a:prstGeom prst="roundRect">
              <a:avLst/>
            </a:prstGeom>
            <a:solidFill>
              <a:srgbClr val="F4F7FC"/>
            </a:solidFill>
            <a:ln w="12700" cap="flat" cmpd="sng" algn="ctr">
              <a:solidFill>
                <a:schemeClr val="bg2">
                  <a:lumMod val="95000"/>
                </a:schemeClr>
              </a:solidFill>
              <a:prstDash val="solid"/>
              <a:miter lim="800000"/>
            </a:ln>
            <a:effectLst/>
            <a:scene3d>
              <a:camera prst="orthographicFront"/>
              <a:lightRig rig="threePt" dir="t"/>
            </a:scene3d>
            <a:sp3d>
              <a:bevelT prst="slope"/>
            </a:sp3d>
          </p:spPr>
          <p:txBody>
            <a:bodyPr rtlCol="0" anchor="ctr"/>
            <a:lstStyle/>
            <a:p>
              <a:pPr algn="ctr" defTabSz="914400"/>
              <a:r>
                <a:rPr lang="en-US" sz="2800" kern="0" dirty="0">
                  <a:solidFill>
                    <a:schemeClr val="accent6"/>
                  </a:solidFill>
                  <a:latin typeface="Calibri" panose="020F0502020204030204"/>
                </a:rPr>
                <a:t>Reports, statistical and analytical data</a:t>
              </a:r>
            </a:p>
          </p:txBody>
        </p:sp>
        <p:sp>
          <p:nvSpPr>
            <p:cNvPr id="163" name="Rectangle 162"/>
            <p:cNvSpPr/>
            <p:nvPr/>
          </p:nvSpPr>
          <p:spPr>
            <a:xfrm>
              <a:off x="17372551" y="9948625"/>
              <a:ext cx="156759" cy="151471"/>
            </a:xfrm>
            <a:prstGeom prst="rect">
              <a:avLst/>
            </a:prstGeom>
            <a:solidFill>
              <a:schemeClr val="accent6"/>
            </a:solidFill>
            <a:ln w="3175" cap="flat" cmpd="sng" algn="ctr">
              <a:solidFill>
                <a:sysClr val="windowText" lastClr="000000">
                  <a:shade val="50000"/>
                </a:sysClr>
              </a:solidFill>
              <a:prstDash val="solid"/>
              <a:miter lim="800000"/>
            </a:ln>
            <a:effectLst/>
          </p:spPr>
          <p:txBody>
            <a:bodyPr rtlCol="0" anchor="ctr"/>
            <a:lstStyle/>
            <a:p>
              <a:pPr algn="ctr" defTabSz="914400"/>
              <a:endParaRPr lang="en-US" sz="1800" kern="0">
                <a:solidFill>
                  <a:prstClr val="white"/>
                </a:solidFill>
                <a:latin typeface="Calibri" panose="020F0502020204030204"/>
              </a:endParaRPr>
            </a:p>
          </p:txBody>
        </p:sp>
        <p:sp>
          <p:nvSpPr>
            <p:cNvPr id="164" name="Rectangle 163"/>
            <p:cNvSpPr/>
            <p:nvPr/>
          </p:nvSpPr>
          <p:spPr>
            <a:xfrm>
              <a:off x="17842826" y="9948625"/>
              <a:ext cx="156759" cy="151471"/>
            </a:xfrm>
            <a:prstGeom prst="rect">
              <a:avLst/>
            </a:prstGeom>
            <a:solidFill>
              <a:schemeClr val="accent6"/>
            </a:solidFill>
            <a:ln w="3175" cap="flat" cmpd="sng" algn="ctr">
              <a:solidFill>
                <a:sysClr val="windowText" lastClr="000000">
                  <a:shade val="50000"/>
                </a:sysClr>
              </a:solidFill>
              <a:prstDash val="solid"/>
              <a:miter lim="800000"/>
            </a:ln>
            <a:effectLst/>
          </p:spPr>
          <p:txBody>
            <a:bodyPr rtlCol="0" anchor="ctr"/>
            <a:lstStyle/>
            <a:p>
              <a:pPr algn="ctr" defTabSz="914400"/>
              <a:endParaRPr lang="en-US" sz="1800" kern="0">
                <a:solidFill>
                  <a:prstClr val="white"/>
                </a:solidFill>
                <a:latin typeface="Calibri" panose="020F0502020204030204"/>
              </a:endParaRPr>
            </a:p>
          </p:txBody>
        </p:sp>
        <p:sp>
          <p:nvSpPr>
            <p:cNvPr id="165" name="Rectangle 164"/>
            <p:cNvSpPr/>
            <p:nvPr/>
          </p:nvSpPr>
          <p:spPr>
            <a:xfrm>
              <a:off x="18313101" y="9948625"/>
              <a:ext cx="156759" cy="151471"/>
            </a:xfrm>
            <a:prstGeom prst="rect">
              <a:avLst/>
            </a:prstGeom>
            <a:solidFill>
              <a:schemeClr val="accent6"/>
            </a:solidFill>
            <a:ln w="3175" cap="flat" cmpd="sng" algn="ctr">
              <a:solidFill>
                <a:sysClr val="windowText" lastClr="000000">
                  <a:shade val="50000"/>
                </a:sysClr>
              </a:solidFill>
              <a:prstDash val="solid"/>
              <a:miter lim="800000"/>
            </a:ln>
            <a:effectLst/>
          </p:spPr>
          <p:txBody>
            <a:bodyPr rtlCol="0" anchor="ctr"/>
            <a:lstStyle/>
            <a:p>
              <a:pPr algn="ctr" defTabSz="914400"/>
              <a:endParaRPr lang="en-US" sz="1800" kern="0">
                <a:solidFill>
                  <a:prstClr val="white"/>
                </a:solidFill>
                <a:latin typeface="Calibri" panose="020F0502020204030204"/>
              </a:endParaRPr>
            </a:p>
          </p:txBody>
        </p:sp>
        <p:sp>
          <p:nvSpPr>
            <p:cNvPr id="166" name="TextBox 165"/>
            <p:cNvSpPr txBox="1"/>
            <p:nvPr/>
          </p:nvSpPr>
          <p:spPr>
            <a:xfrm>
              <a:off x="16244753" y="3238069"/>
              <a:ext cx="3409908" cy="646331"/>
            </a:xfrm>
            <a:prstGeom prst="rect">
              <a:avLst/>
            </a:prstGeom>
            <a:noFill/>
          </p:spPr>
          <p:txBody>
            <a:bodyPr wrap="none" rtlCol="0">
              <a:spAutoFit/>
            </a:bodyPr>
            <a:lstStyle>
              <a:defPPr>
                <a:defRPr lang="en-US"/>
              </a:defPPr>
              <a:lvl1pPr marR="0" lvl="0" indent="0" defTabSz="914400" fontAlgn="auto">
                <a:lnSpc>
                  <a:spcPct val="100000"/>
                </a:lnSpc>
                <a:spcBef>
                  <a:spcPts val="0"/>
                </a:spcBef>
                <a:spcAft>
                  <a:spcPts val="0"/>
                </a:spcAft>
                <a:buClrTx/>
                <a:buSzTx/>
                <a:buFontTx/>
                <a:buNone/>
                <a:tabLst/>
                <a:defRPr kumimoji="0" sz="2800" b="1" i="0" u="sng" strike="noStrike" kern="0" cap="none" spc="0" normalizeH="0" baseline="0">
                  <a:ln>
                    <a:noFill/>
                  </a:ln>
                  <a:solidFill>
                    <a:schemeClr val="accent6"/>
                  </a:solidFill>
                  <a:effectLst/>
                  <a:uLnTx/>
                  <a:uFillTx/>
                </a:defRPr>
              </a:lvl1pPr>
            </a:lstStyle>
            <a:p>
              <a:pPr algn="ctr"/>
              <a:r>
                <a:rPr lang="en-US" sz="3600" dirty="0"/>
                <a:t>External systems</a:t>
              </a:r>
            </a:p>
          </p:txBody>
        </p:sp>
        <p:sp>
          <p:nvSpPr>
            <p:cNvPr id="167" name="TextBox 166"/>
            <p:cNvSpPr txBox="1"/>
            <p:nvPr/>
          </p:nvSpPr>
          <p:spPr>
            <a:xfrm>
              <a:off x="4812052" y="2145647"/>
              <a:ext cx="3345788" cy="646331"/>
            </a:xfrm>
            <a:prstGeom prst="rect">
              <a:avLst/>
            </a:prstGeom>
            <a:noFill/>
          </p:spPr>
          <p:txBody>
            <a:bodyPr wrap="none" rtlCol="0">
              <a:spAutoFit/>
            </a:bodyPr>
            <a:lstStyle>
              <a:defPPr>
                <a:defRPr lang="en-US"/>
              </a:defPPr>
              <a:lvl1pPr marR="0" lvl="0" indent="0" algn="ctr" defTabSz="914400" fontAlgn="auto">
                <a:lnSpc>
                  <a:spcPct val="100000"/>
                </a:lnSpc>
                <a:spcBef>
                  <a:spcPts val="0"/>
                </a:spcBef>
                <a:spcAft>
                  <a:spcPts val="0"/>
                </a:spcAft>
                <a:buClrTx/>
                <a:buSzTx/>
                <a:buFontTx/>
                <a:buNone/>
                <a:tabLst/>
                <a:defRPr kumimoji="0" b="1" i="0" u="sng" strike="noStrike" kern="0" cap="none" spc="0" normalizeH="0" baseline="0">
                  <a:ln>
                    <a:noFill/>
                  </a:ln>
                  <a:solidFill>
                    <a:schemeClr val="accent6"/>
                  </a:solidFill>
                  <a:effectLst/>
                  <a:uLnTx/>
                  <a:uFillTx/>
                </a:defRPr>
              </a:lvl1pPr>
            </a:lstStyle>
            <a:p>
              <a:r>
                <a:rPr lang="en-US" dirty="0"/>
                <a:t>Internal systems</a:t>
              </a:r>
            </a:p>
          </p:txBody>
        </p:sp>
        <p:sp>
          <p:nvSpPr>
            <p:cNvPr id="168" name="Rectangle 167"/>
            <p:cNvSpPr/>
            <p:nvPr/>
          </p:nvSpPr>
          <p:spPr>
            <a:xfrm>
              <a:off x="5822286" y="11604056"/>
              <a:ext cx="156759" cy="151471"/>
            </a:xfrm>
            <a:prstGeom prst="rect">
              <a:avLst/>
            </a:prstGeom>
            <a:solidFill>
              <a:schemeClr val="accent6"/>
            </a:solidFill>
            <a:ln w="3175"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69" name="Rectangle 168"/>
            <p:cNvSpPr/>
            <p:nvPr/>
          </p:nvSpPr>
          <p:spPr>
            <a:xfrm>
              <a:off x="6378062" y="11604056"/>
              <a:ext cx="156759" cy="151471"/>
            </a:xfrm>
            <a:prstGeom prst="rect">
              <a:avLst/>
            </a:prstGeom>
            <a:solidFill>
              <a:schemeClr val="accent6"/>
            </a:solidFill>
            <a:ln w="3175" cap="flat" cmpd="sng" algn="ctr">
              <a:solidFill>
                <a:sysClr val="windowText" lastClr="000000">
                  <a:shade val="50000"/>
                </a:sysClr>
              </a:solidFill>
              <a:prstDash val="solid"/>
              <a:miter lim="800000"/>
            </a:ln>
            <a:effectLst/>
          </p:spPr>
          <p:txBody>
            <a:bodyPr rtlCol="0" anchor="ctr"/>
            <a:lstStyle/>
            <a:p>
              <a:pPr algn="ctr" defTabSz="914400"/>
              <a:endParaRPr lang="en-US" sz="1800" kern="0">
                <a:solidFill>
                  <a:prstClr val="white"/>
                </a:solidFill>
                <a:latin typeface="Calibri" panose="020F0502020204030204"/>
              </a:endParaRPr>
            </a:p>
          </p:txBody>
        </p:sp>
        <p:sp>
          <p:nvSpPr>
            <p:cNvPr id="170" name="Rectangle 169"/>
            <p:cNvSpPr/>
            <p:nvPr/>
          </p:nvSpPr>
          <p:spPr>
            <a:xfrm>
              <a:off x="6933838" y="11604056"/>
              <a:ext cx="156759" cy="151471"/>
            </a:xfrm>
            <a:prstGeom prst="rect">
              <a:avLst/>
            </a:prstGeom>
            <a:solidFill>
              <a:schemeClr val="accent6"/>
            </a:solidFill>
            <a:ln w="3175" cap="flat" cmpd="sng" algn="ctr">
              <a:solidFill>
                <a:sysClr val="windowText" lastClr="000000">
                  <a:shade val="50000"/>
                </a:sysClr>
              </a:solidFill>
              <a:prstDash val="solid"/>
              <a:miter lim="800000"/>
            </a:ln>
            <a:effectLst/>
          </p:spPr>
          <p:txBody>
            <a:bodyPr rtlCol="0" anchor="ctr"/>
            <a:lstStyle/>
            <a:p>
              <a:pPr algn="ctr" defTabSz="914400"/>
              <a:endParaRPr lang="en-US" sz="1800" kern="0">
                <a:solidFill>
                  <a:prstClr val="white"/>
                </a:solidFill>
                <a:latin typeface="Calibri" panose="020F0502020204030204"/>
              </a:endParaRPr>
            </a:p>
          </p:txBody>
        </p:sp>
        <p:grpSp>
          <p:nvGrpSpPr>
            <p:cNvPr id="171" name="Group 170"/>
            <p:cNvGrpSpPr/>
            <p:nvPr/>
          </p:nvGrpSpPr>
          <p:grpSpPr>
            <a:xfrm>
              <a:off x="11285325" y="4383241"/>
              <a:ext cx="2327867" cy="4481770"/>
              <a:chOff x="5186680" y="991894"/>
              <a:chExt cx="1218044" cy="2814591"/>
            </a:xfrm>
            <a:solidFill>
              <a:srgbClr val="F4F7FC"/>
            </a:solidFill>
          </p:grpSpPr>
          <p:sp>
            <p:nvSpPr>
              <p:cNvPr id="186" name="Flowchart: Delay 39"/>
              <p:cNvSpPr/>
              <p:nvPr/>
            </p:nvSpPr>
            <p:spPr>
              <a:xfrm rot="5400000">
                <a:off x="4675562" y="2077323"/>
                <a:ext cx="2240280" cy="1218044"/>
              </a:xfrm>
              <a:custGeom>
                <a:avLst/>
                <a:gdLst>
                  <a:gd name="connsiteX0" fmla="*/ 0 w 970280"/>
                  <a:gd name="connsiteY0" fmla="*/ 0 h 1207884"/>
                  <a:gd name="connsiteX1" fmla="*/ 485140 w 970280"/>
                  <a:gd name="connsiteY1" fmla="*/ 0 h 1207884"/>
                  <a:gd name="connsiteX2" fmla="*/ 970280 w 970280"/>
                  <a:gd name="connsiteY2" fmla="*/ 603942 h 1207884"/>
                  <a:gd name="connsiteX3" fmla="*/ 485140 w 970280"/>
                  <a:gd name="connsiteY3" fmla="*/ 1207884 h 1207884"/>
                  <a:gd name="connsiteX4" fmla="*/ 0 w 970280"/>
                  <a:gd name="connsiteY4" fmla="*/ 1207884 h 1207884"/>
                  <a:gd name="connsiteX5" fmla="*/ 0 w 970280"/>
                  <a:gd name="connsiteY5" fmla="*/ 0 h 1207884"/>
                  <a:gd name="connsiteX0" fmla="*/ 0 w 2240280"/>
                  <a:gd name="connsiteY0" fmla="*/ 5080 h 1207884"/>
                  <a:gd name="connsiteX1" fmla="*/ 1755140 w 2240280"/>
                  <a:gd name="connsiteY1" fmla="*/ 0 h 1207884"/>
                  <a:gd name="connsiteX2" fmla="*/ 2240280 w 2240280"/>
                  <a:gd name="connsiteY2" fmla="*/ 603942 h 1207884"/>
                  <a:gd name="connsiteX3" fmla="*/ 1755140 w 2240280"/>
                  <a:gd name="connsiteY3" fmla="*/ 1207884 h 1207884"/>
                  <a:gd name="connsiteX4" fmla="*/ 1270000 w 2240280"/>
                  <a:gd name="connsiteY4" fmla="*/ 1207884 h 1207884"/>
                  <a:gd name="connsiteX5" fmla="*/ 0 w 2240280"/>
                  <a:gd name="connsiteY5" fmla="*/ 5080 h 1207884"/>
                  <a:gd name="connsiteX0" fmla="*/ 0 w 2240280"/>
                  <a:gd name="connsiteY0" fmla="*/ 5080 h 1218044"/>
                  <a:gd name="connsiteX1" fmla="*/ 1755140 w 2240280"/>
                  <a:gd name="connsiteY1" fmla="*/ 0 h 1218044"/>
                  <a:gd name="connsiteX2" fmla="*/ 2240280 w 2240280"/>
                  <a:gd name="connsiteY2" fmla="*/ 603942 h 1218044"/>
                  <a:gd name="connsiteX3" fmla="*/ 1755140 w 2240280"/>
                  <a:gd name="connsiteY3" fmla="*/ 1207884 h 1218044"/>
                  <a:gd name="connsiteX4" fmla="*/ 40640 w 2240280"/>
                  <a:gd name="connsiteY4" fmla="*/ 1218044 h 1218044"/>
                  <a:gd name="connsiteX5" fmla="*/ 0 w 2240280"/>
                  <a:gd name="connsiteY5" fmla="*/ 5080 h 1218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40280" h="1218044">
                    <a:moveTo>
                      <a:pt x="0" y="5080"/>
                    </a:moveTo>
                    <a:lnTo>
                      <a:pt x="1755140" y="0"/>
                    </a:lnTo>
                    <a:cubicBezTo>
                      <a:pt x="2023075" y="0"/>
                      <a:pt x="2240280" y="270394"/>
                      <a:pt x="2240280" y="603942"/>
                    </a:cubicBezTo>
                    <a:cubicBezTo>
                      <a:pt x="2240280" y="937490"/>
                      <a:pt x="2023075" y="1207884"/>
                      <a:pt x="1755140" y="1207884"/>
                    </a:cubicBezTo>
                    <a:lnTo>
                      <a:pt x="40640" y="1218044"/>
                    </a:lnTo>
                    <a:lnTo>
                      <a:pt x="0" y="5080"/>
                    </a:lnTo>
                    <a:close/>
                  </a:path>
                </a:pathLst>
              </a:custGeom>
              <a:grpFill/>
              <a:ln w="12700" cap="flat" cmpd="sng" algn="ctr">
                <a:solidFill>
                  <a:sysClr val="windowText" lastClr="000000"/>
                </a:solidFill>
                <a:prstDash val="solid"/>
                <a:miter lim="800000"/>
              </a:ln>
              <a:effectLst/>
              <a:scene3d>
                <a:camera prst="orthographicFront"/>
                <a:lightRig rig="threePt" dir="t"/>
              </a:scene3d>
              <a:sp3d>
                <a:bevelT w="114300" prst="artDeco"/>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187" name="Oval 186"/>
              <p:cNvSpPr/>
              <p:nvPr/>
            </p:nvSpPr>
            <p:spPr>
              <a:xfrm>
                <a:off x="5186680" y="991894"/>
                <a:ext cx="1218044" cy="1215366"/>
              </a:xfrm>
              <a:prstGeom prst="ellipse">
                <a:avLst/>
              </a:prstGeom>
              <a:grpFill/>
              <a:ln w="12700" cap="flat" cmpd="sng" algn="ctr">
                <a:solidFill>
                  <a:sysClr val="windowText" lastClr="000000"/>
                </a:solidFill>
                <a:prstDash val="solid"/>
                <a:miter lim="800000"/>
              </a:ln>
              <a:effectLst/>
              <a:scene3d>
                <a:camera prst="orthographicFront"/>
                <a:lightRig rig="threePt" dir="t"/>
              </a:scene3d>
              <a:sp3d>
                <a:bevelT w="114300" prst="artDeco"/>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88" name="Straight Connector 187"/>
              <p:cNvCxnSpPr>
                <a:stCxn id="187" idx="6"/>
                <a:endCxn id="186" idx="0"/>
              </p:cNvCxnSpPr>
              <p:nvPr/>
            </p:nvCxnSpPr>
            <p:spPr>
              <a:xfrm flipH="1" flipV="1">
                <a:off x="6399644" y="1566205"/>
                <a:ext cx="5080" cy="33372"/>
              </a:xfrm>
              <a:prstGeom prst="line">
                <a:avLst/>
              </a:prstGeom>
              <a:grpFill/>
              <a:ln w="12700" cap="flat" cmpd="sng" algn="ctr">
                <a:solidFill>
                  <a:sysClr val="windowText" lastClr="000000"/>
                </a:solidFill>
                <a:prstDash val="solid"/>
                <a:miter lim="800000"/>
              </a:ln>
              <a:effectLst/>
              <a:scene3d>
                <a:camera prst="orthographicFront"/>
                <a:lightRig rig="threePt" dir="t"/>
              </a:scene3d>
              <a:sp3d>
                <a:bevelT w="114300" prst="artDeco"/>
              </a:sp3d>
            </p:spPr>
          </p:cxnSp>
        </p:grpSp>
        <p:sp>
          <p:nvSpPr>
            <p:cNvPr id="172" name="TextBox 171"/>
            <p:cNvSpPr txBox="1"/>
            <p:nvPr/>
          </p:nvSpPr>
          <p:spPr>
            <a:xfrm>
              <a:off x="11533782" y="7100201"/>
              <a:ext cx="1830950" cy="95410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kern="0" dirty="0">
                  <a:solidFill>
                    <a:schemeClr val="accent6"/>
                  </a:solidFill>
                  <a:latin typeface="Calibri" panose="020F0502020204030204"/>
                </a:rPr>
                <a:t>Centralized</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kern="0" dirty="0">
                  <a:solidFill>
                    <a:schemeClr val="accent6"/>
                  </a:solidFill>
                  <a:latin typeface="Calibri" panose="020F0502020204030204"/>
                </a:rPr>
                <a:t>database</a:t>
              </a:r>
            </a:p>
          </p:txBody>
        </p:sp>
        <p:sp>
          <p:nvSpPr>
            <p:cNvPr id="173" name="Left-Right Arrow 172"/>
            <p:cNvSpPr/>
            <p:nvPr/>
          </p:nvSpPr>
          <p:spPr>
            <a:xfrm rot="10311168">
              <a:off x="13396813" y="4545865"/>
              <a:ext cx="2417756"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74" name="Left-Right Arrow 173"/>
            <p:cNvSpPr/>
            <p:nvPr/>
          </p:nvSpPr>
          <p:spPr>
            <a:xfrm rot="10311168">
              <a:off x="13605735" y="5602369"/>
              <a:ext cx="2178820"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75" name="Left-Right Arrow 174"/>
            <p:cNvSpPr/>
            <p:nvPr/>
          </p:nvSpPr>
          <p:spPr>
            <a:xfrm rot="10800000">
              <a:off x="13613069" y="6641195"/>
              <a:ext cx="2155556"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76" name="Left-Right Arrow 175"/>
            <p:cNvSpPr/>
            <p:nvPr/>
          </p:nvSpPr>
          <p:spPr>
            <a:xfrm rot="11908916">
              <a:off x="13548535" y="7624565"/>
              <a:ext cx="2242262"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77" name="Left-Right Arrow 176"/>
            <p:cNvSpPr/>
            <p:nvPr/>
          </p:nvSpPr>
          <p:spPr>
            <a:xfrm rot="11908916">
              <a:off x="13491880" y="8449417"/>
              <a:ext cx="2336016"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78" name="Left-Right Arrow 177"/>
            <p:cNvSpPr/>
            <p:nvPr/>
          </p:nvSpPr>
          <p:spPr>
            <a:xfrm rot="12474599">
              <a:off x="8532936" y="4083550"/>
              <a:ext cx="3054581" cy="319450"/>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79" name="Left-Right Arrow 178"/>
            <p:cNvSpPr/>
            <p:nvPr/>
          </p:nvSpPr>
          <p:spPr>
            <a:xfrm rot="12474599">
              <a:off x="8529412" y="4970791"/>
              <a:ext cx="2939900"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80" name="Left-Right Arrow 179"/>
            <p:cNvSpPr/>
            <p:nvPr/>
          </p:nvSpPr>
          <p:spPr>
            <a:xfrm rot="11705723">
              <a:off x="8613450" y="5773495"/>
              <a:ext cx="2749563"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81" name="Left-Right Arrow 180"/>
            <p:cNvSpPr/>
            <p:nvPr/>
          </p:nvSpPr>
          <p:spPr>
            <a:xfrm rot="11500066">
              <a:off x="8648382" y="6599617"/>
              <a:ext cx="2695131"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82" name="Left-Right Arrow 181"/>
            <p:cNvSpPr/>
            <p:nvPr/>
          </p:nvSpPr>
          <p:spPr>
            <a:xfrm rot="10800000">
              <a:off x="8690509" y="7535032"/>
              <a:ext cx="2589495"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83" name="Left-Right Arrow 182"/>
            <p:cNvSpPr/>
            <p:nvPr/>
          </p:nvSpPr>
          <p:spPr>
            <a:xfrm rot="9886167">
              <a:off x="8612557" y="8339811"/>
              <a:ext cx="2768519"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84" name="Left-Right Arrow 183"/>
            <p:cNvSpPr/>
            <p:nvPr/>
          </p:nvSpPr>
          <p:spPr>
            <a:xfrm rot="9520983">
              <a:off x="8581856" y="9085980"/>
              <a:ext cx="3279560" cy="325981"/>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sp>
          <p:nvSpPr>
            <p:cNvPr id="185" name="Left-Right Arrow 184"/>
            <p:cNvSpPr/>
            <p:nvPr/>
          </p:nvSpPr>
          <p:spPr>
            <a:xfrm rot="8885400">
              <a:off x="8370808" y="9741129"/>
              <a:ext cx="4160449" cy="324894"/>
            </a:xfrm>
            <a:prstGeom prst="leftRightArrow">
              <a:avLst/>
            </a:prstGeom>
            <a:solidFill>
              <a:srgbClr val="9AAED1"/>
            </a:soli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914400"/>
              <a:endParaRPr lang="en-US" sz="1800" kern="0">
                <a:solidFill>
                  <a:prstClr val="black"/>
                </a:solidFill>
                <a:latin typeface="Calibri" panose="020F0502020204030204"/>
              </a:endParaRPr>
            </a:p>
          </p:txBody>
        </p:sp>
      </p:grpSp>
    </p:spTree>
    <p:extLst>
      <p:ext uri="{BB962C8B-B14F-4D97-AF65-F5344CB8AC3E}">
        <p14:creationId xmlns:p14="http://schemas.microsoft.com/office/powerpoint/2010/main" val="444867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9D99C24-8098-6C42-9EF2-0E118FB25F9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grpSp>
        <p:nvGrpSpPr>
          <p:cNvPr id="11" name="Group 10">
            <a:extLst>
              <a:ext uri="{FF2B5EF4-FFF2-40B4-BE49-F238E27FC236}">
                <a16:creationId xmlns:a16="http://schemas.microsoft.com/office/drawing/2014/main" id="{96BEF1DE-BBA9-C04B-B87A-435D5C5DD963}"/>
              </a:ext>
            </a:extLst>
          </p:cNvPr>
          <p:cNvGrpSpPr/>
          <p:nvPr/>
        </p:nvGrpSpPr>
        <p:grpSpPr>
          <a:xfrm>
            <a:off x="0" y="12742606"/>
            <a:ext cx="24377650" cy="973322"/>
            <a:chOff x="0" y="10911840"/>
            <a:chExt cx="24377650" cy="1645920"/>
          </a:xfrm>
        </p:grpSpPr>
        <p:grpSp>
          <p:nvGrpSpPr>
            <p:cNvPr id="12" name="Group 11">
              <a:extLst>
                <a:ext uri="{FF2B5EF4-FFF2-40B4-BE49-F238E27FC236}">
                  <a16:creationId xmlns:a16="http://schemas.microsoft.com/office/drawing/2014/main" id="{2850B571-66CB-284C-923F-E28C581FE6AE}"/>
                </a:ext>
              </a:extLst>
            </p:cNvPr>
            <p:cNvGrpSpPr/>
            <p:nvPr/>
          </p:nvGrpSpPr>
          <p:grpSpPr>
            <a:xfrm>
              <a:off x="0" y="10911840"/>
              <a:ext cx="19838504" cy="1645920"/>
              <a:chOff x="0" y="10911840"/>
              <a:chExt cx="19838504" cy="1645920"/>
            </a:xfrm>
          </p:grpSpPr>
          <p:sp>
            <p:nvSpPr>
              <p:cNvPr id="20" name="Rectangle 19">
                <a:extLst>
                  <a:ext uri="{FF2B5EF4-FFF2-40B4-BE49-F238E27FC236}">
                    <a16:creationId xmlns:a16="http://schemas.microsoft.com/office/drawing/2014/main" id="{84E6C020-0975-704A-A414-F9D1ED675827}"/>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arallelogram 20">
                <a:extLst>
                  <a:ext uri="{FF2B5EF4-FFF2-40B4-BE49-F238E27FC236}">
                    <a16:creationId xmlns:a16="http://schemas.microsoft.com/office/drawing/2014/main" id="{2476E018-6EC4-EE43-93A0-66F93630E354}"/>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9C1C1E12-D17F-CD4C-9A4C-8421889AF62D}"/>
                </a:ext>
              </a:extLst>
            </p:cNvPr>
            <p:cNvGrpSpPr/>
            <p:nvPr/>
          </p:nvGrpSpPr>
          <p:grpSpPr>
            <a:xfrm>
              <a:off x="19838504" y="10911840"/>
              <a:ext cx="4539146" cy="1645920"/>
              <a:chOff x="19838504" y="10911840"/>
              <a:chExt cx="4539146" cy="1645920"/>
            </a:xfrm>
            <a:solidFill>
              <a:schemeClr val="accent2"/>
            </a:solidFill>
          </p:grpSpPr>
          <p:sp>
            <p:nvSpPr>
              <p:cNvPr id="18" name="Parallelogram 17">
                <a:extLst>
                  <a:ext uri="{FF2B5EF4-FFF2-40B4-BE49-F238E27FC236}">
                    <a16:creationId xmlns:a16="http://schemas.microsoft.com/office/drawing/2014/main" id="{26B6C550-BF6D-4846-8F55-D2FFE391440D}"/>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C386BDC-4034-CD42-AB2D-CD0AB3F95F31}"/>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TextBox 8">
            <a:extLst>
              <a:ext uri="{FF2B5EF4-FFF2-40B4-BE49-F238E27FC236}">
                <a16:creationId xmlns:a16="http://schemas.microsoft.com/office/drawing/2014/main" id="{9A56A623-8C82-4A46-BEE5-80EAAD64E5DA}"/>
              </a:ext>
            </a:extLst>
          </p:cNvPr>
          <p:cNvSpPr txBox="1"/>
          <p:nvPr/>
        </p:nvSpPr>
        <p:spPr>
          <a:xfrm>
            <a:off x="1651472" y="1753226"/>
            <a:ext cx="19763776" cy="1323439"/>
          </a:xfrm>
          <a:prstGeom prst="rect">
            <a:avLst/>
          </a:prstGeom>
          <a:noFill/>
        </p:spPr>
        <p:txBody>
          <a:bodyPr wrap="square" rtlCol="0">
            <a:spAutoFit/>
          </a:bodyPr>
          <a:lstStyle/>
          <a:p>
            <a:pPr lvl="0"/>
            <a:r>
              <a:rPr lang="en-US" sz="8000" b="1" dirty="0" smtClean="0">
                <a:solidFill>
                  <a:schemeClr val="accent6"/>
                </a:solidFill>
                <a:latin typeface="Lato Black" panose="020F0502020204030203" pitchFamily="34" charset="0"/>
                <a:ea typeface="Lato Black" panose="020F0502020204030203" pitchFamily="34" charset="0"/>
                <a:cs typeface="Lato Black" panose="020F0502020204030203" pitchFamily="34" charset="0"/>
              </a:rPr>
              <a:t>COMPETITIONS AND RECRUITMENT (INTERNAL)</a:t>
            </a:r>
          </a:p>
        </p:txBody>
      </p:sp>
      <p:sp>
        <p:nvSpPr>
          <p:cNvPr id="22" name="Content Placeholder 2"/>
          <p:cNvSpPr txBox="1">
            <a:spLocks/>
          </p:cNvSpPr>
          <p:nvPr/>
        </p:nvSpPr>
        <p:spPr>
          <a:xfrm>
            <a:off x="2913344" y="3999995"/>
            <a:ext cx="16462248" cy="4351338"/>
          </a:xfrm>
          <a:prstGeom prst="rect">
            <a:avLst/>
          </a:prstGeom>
        </p:spPr>
        <p:txBody>
          <a:bodyPr/>
          <a:lstStyle>
            <a:lvl1pPr marL="0" indent="0" algn="l" defTabSz="1828343" rtl="0" eaLnBrk="1" latinLnBrk="0" hangingPunct="1">
              <a:lnSpc>
                <a:spcPct val="90000"/>
              </a:lnSpc>
              <a:spcBef>
                <a:spcPts val="2000"/>
              </a:spcBef>
              <a:buFont typeface="Arial" panose="020B0604020202020204" pitchFamily="34" charset="0"/>
              <a:buNone/>
              <a:defRPr sz="4000" b="0" i="0" kern="1200">
                <a:solidFill>
                  <a:schemeClr val="tx1"/>
                </a:solidFill>
                <a:latin typeface="Lato Regular" charset="0"/>
                <a:ea typeface="Lato Regular" charset="0"/>
                <a:cs typeface="Lato Regular" charset="0"/>
              </a:defRPr>
            </a:lvl1pPr>
            <a:lvl2pPr marL="914171"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Lato Regular" charset="0"/>
                <a:ea typeface="Lato Regular" charset="0"/>
                <a:cs typeface="Lato Regular" charset="0"/>
              </a:defRPr>
            </a:lvl2pPr>
            <a:lvl3pPr marL="1828343" indent="0" algn="l" defTabSz="1828343" rtl="0" eaLnBrk="1" latinLnBrk="0" hangingPunct="1">
              <a:lnSpc>
                <a:spcPct val="90000"/>
              </a:lnSpc>
              <a:spcBef>
                <a:spcPts val="1000"/>
              </a:spcBef>
              <a:buFont typeface="Arial" panose="020B0604020202020204" pitchFamily="34" charset="0"/>
              <a:buNone/>
              <a:defRPr sz="2400" b="0" i="0" kern="1200">
                <a:solidFill>
                  <a:schemeClr val="tx1"/>
                </a:solidFill>
                <a:latin typeface="Lato Regular" charset="0"/>
                <a:ea typeface="Lato Regular" charset="0"/>
                <a:cs typeface="Lato Regular" charset="0"/>
              </a:defRPr>
            </a:lvl3pPr>
            <a:lvl4pPr marL="2742514" indent="0" algn="l" defTabSz="1828343" rtl="0" eaLnBrk="1" latinLnBrk="0" hangingPunct="1">
              <a:lnSpc>
                <a:spcPct val="90000"/>
              </a:lnSpc>
              <a:spcBef>
                <a:spcPts val="1000"/>
              </a:spcBef>
              <a:buFont typeface="Arial" panose="020B0604020202020204" pitchFamily="34" charset="0"/>
              <a:buNone/>
              <a:defRPr sz="2000" b="0" i="0" kern="1200">
                <a:solidFill>
                  <a:schemeClr val="tx1"/>
                </a:solidFill>
                <a:latin typeface="Lato Regular" charset="0"/>
                <a:ea typeface="Lato Regular" charset="0"/>
                <a:cs typeface="Lato Regular" charset="0"/>
              </a:defRPr>
            </a:lvl4pPr>
            <a:lvl5pPr marL="3656685" indent="0" algn="l" defTabSz="1828343" rtl="0" eaLnBrk="1" latinLnBrk="0" hangingPunct="1">
              <a:lnSpc>
                <a:spcPct val="90000"/>
              </a:lnSpc>
              <a:spcBef>
                <a:spcPts val="1000"/>
              </a:spcBef>
              <a:buFont typeface="Arial" panose="020B0604020202020204" pitchFamily="34" charset="0"/>
              <a:buNone/>
              <a:defRPr sz="2000" b="0" i="0" kern="1200">
                <a:solidFill>
                  <a:schemeClr val="tx1"/>
                </a:solidFill>
                <a:latin typeface="Lato Regular" charset="0"/>
                <a:ea typeface="Lato Regular" charset="0"/>
                <a:cs typeface="Lato Regular"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Vacancies management module</a:t>
            </a:r>
          </a:p>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Vacancies list module</a:t>
            </a:r>
          </a:p>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Application receipt module</a:t>
            </a:r>
          </a:p>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Committee formation module</a:t>
            </a:r>
          </a:p>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Evaluation module</a:t>
            </a:r>
          </a:p>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Test management module</a:t>
            </a:r>
          </a:p>
          <a:p>
            <a:pPr marL="857250" indent="-857250" defTabSz="914400">
              <a:spcBef>
                <a:spcPts val="1000"/>
              </a:spcBef>
              <a:buFont typeface="Arial" panose="020B0604020202020204" pitchFamily="34" charset="0"/>
              <a:buChar char="•"/>
            </a:pPr>
            <a:r>
              <a:rPr lang="en-US" sz="6600" b="1" dirty="0">
                <a:latin typeface="Lato" charset="0"/>
                <a:ea typeface="Lato" charset="0"/>
                <a:cs typeface="Lato" charset="0"/>
              </a:rPr>
              <a:t>Testing module</a:t>
            </a:r>
          </a:p>
          <a:p>
            <a:pPr marL="571500" indent="-571500">
              <a:buFont typeface="Arial" panose="020B0604020202020204" pitchFamily="34" charset="0"/>
              <a:buChar char="•"/>
            </a:pPr>
            <a:endParaRPr lang="en-US" dirty="0" smtClean="0"/>
          </a:p>
          <a:p>
            <a:pPr marL="571500" indent="-571500">
              <a:buFont typeface="Arial" panose="020B0604020202020204" pitchFamily="34" charset="0"/>
              <a:buChar char="•"/>
            </a:pPr>
            <a:endParaRPr lang="en-US" dirty="0"/>
          </a:p>
        </p:txBody>
      </p:sp>
      <p:cxnSp>
        <p:nvCxnSpPr>
          <p:cNvPr id="3" name="Straight Connector 2"/>
          <p:cNvCxnSpPr/>
          <p:nvPr/>
        </p:nvCxnSpPr>
        <p:spPr>
          <a:xfrm>
            <a:off x="3072384" y="3950208"/>
            <a:ext cx="139720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3764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 name="Picture 470">
            <a:extLst>
              <a:ext uri="{FF2B5EF4-FFF2-40B4-BE49-F238E27FC236}">
                <a16:creationId xmlns:a16="http://schemas.microsoft.com/office/drawing/2014/main" id="{DBF3CE15-95C7-6941-8514-B536EA174DF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a:off x="0" y="71"/>
            <a:ext cx="24377650" cy="13715857"/>
          </a:xfrm>
          <a:prstGeom prst="rect">
            <a:avLst/>
          </a:prstGeom>
        </p:spPr>
      </p:pic>
      <p:grpSp>
        <p:nvGrpSpPr>
          <p:cNvPr id="472" name="Group 471">
            <a:extLst>
              <a:ext uri="{FF2B5EF4-FFF2-40B4-BE49-F238E27FC236}">
                <a16:creationId xmlns:a16="http://schemas.microsoft.com/office/drawing/2014/main" id="{70680C77-2AC0-0846-954C-A079EAF630F9}"/>
              </a:ext>
            </a:extLst>
          </p:cNvPr>
          <p:cNvGrpSpPr/>
          <p:nvPr/>
        </p:nvGrpSpPr>
        <p:grpSpPr>
          <a:xfrm>
            <a:off x="0" y="12742606"/>
            <a:ext cx="24377650" cy="973322"/>
            <a:chOff x="0" y="10911840"/>
            <a:chExt cx="24377650" cy="1645920"/>
          </a:xfrm>
        </p:grpSpPr>
        <p:grpSp>
          <p:nvGrpSpPr>
            <p:cNvPr id="473" name="Group 472">
              <a:extLst>
                <a:ext uri="{FF2B5EF4-FFF2-40B4-BE49-F238E27FC236}">
                  <a16:creationId xmlns:a16="http://schemas.microsoft.com/office/drawing/2014/main" id="{2342CC20-E3EC-2145-92EC-F8DCD95EA906}"/>
                </a:ext>
              </a:extLst>
            </p:cNvPr>
            <p:cNvGrpSpPr/>
            <p:nvPr/>
          </p:nvGrpSpPr>
          <p:grpSpPr>
            <a:xfrm>
              <a:off x="0" y="10911840"/>
              <a:ext cx="19838504" cy="1645920"/>
              <a:chOff x="0" y="10911840"/>
              <a:chExt cx="19838504" cy="1645920"/>
            </a:xfrm>
          </p:grpSpPr>
          <p:sp>
            <p:nvSpPr>
              <p:cNvPr id="477" name="Rectangle 476">
                <a:extLst>
                  <a:ext uri="{FF2B5EF4-FFF2-40B4-BE49-F238E27FC236}">
                    <a16:creationId xmlns:a16="http://schemas.microsoft.com/office/drawing/2014/main" id="{D1087F8E-1E6F-6748-8CE0-AC9E337BAC7D}"/>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8" name="Parallelogram 477">
                <a:extLst>
                  <a:ext uri="{FF2B5EF4-FFF2-40B4-BE49-F238E27FC236}">
                    <a16:creationId xmlns:a16="http://schemas.microsoft.com/office/drawing/2014/main" id="{D83EB1CE-F518-0547-9B98-1DBADE11B809}"/>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4" name="Group 473">
              <a:extLst>
                <a:ext uri="{FF2B5EF4-FFF2-40B4-BE49-F238E27FC236}">
                  <a16:creationId xmlns:a16="http://schemas.microsoft.com/office/drawing/2014/main" id="{E641FD5A-D0B2-F543-A7EB-9417CD5849AB}"/>
                </a:ext>
              </a:extLst>
            </p:cNvPr>
            <p:cNvGrpSpPr/>
            <p:nvPr/>
          </p:nvGrpSpPr>
          <p:grpSpPr>
            <a:xfrm>
              <a:off x="19838504" y="10911840"/>
              <a:ext cx="4539146" cy="1645920"/>
              <a:chOff x="19838504" y="10911840"/>
              <a:chExt cx="4539146" cy="1645920"/>
            </a:xfrm>
            <a:solidFill>
              <a:schemeClr val="accent2"/>
            </a:solidFill>
          </p:grpSpPr>
          <p:sp>
            <p:nvSpPr>
              <p:cNvPr id="475" name="Parallelogram 474">
                <a:extLst>
                  <a:ext uri="{FF2B5EF4-FFF2-40B4-BE49-F238E27FC236}">
                    <a16:creationId xmlns:a16="http://schemas.microsoft.com/office/drawing/2014/main" id="{3BFE1F22-1003-C748-9ACE-628EBC3FA3C0}"/>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6" name="Rectangle 475">
                <a:extLst>
                  <a:ext uri="{FF2B5EF4-FFF2-40B4-BE49-F238E27FC236}">
                    <a16:creationId xmlns:a16="http://schemas.microsoft.com/office/drawing/2014/main" id="{044DCFF3-7BEE-3D4B-A0D5-40EBA470E8E8}"/>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aphicFrame>
        <p:nvGraphicFramePr>
          <p:cNvPr id="481" name="Table 480"/>
          <p:cNvGraphicFramePr>
            <a:graphicFrameLocks noGrp="1"/>
          </p:cNvGraphicFramePr>
          <p:nvPr>
            <p:extLst>
              <p:ext uri="{D42A27DB-BD31-4B8C-83A1-F6EECF244321}">
                <p14:modId xmlns:p14="http://schemas.microsoft.com/office/powerpoint/2010/main" val="4007153740"/>
              </p:ext>
            </p:extLst>
          </p:nvPr>
        </p:nvGraphicFramePr>
        <p:xfrm>
          <a:off x="2038984" y="3935598"/>
          <a:ext cx="20263106" cy="7530126"/>
        </p:xfrm>
        <a:graphic>
          <a:graphicData uri="http://schemas.openxmlformats.org/drawingml/2006/table">
            <a:tbl>
              <a:tblPr firstRow="1" bandRow="1">
                <a:effectLst>
                  <a:outerShdw blurRad="76200" dir="18900000" sy="23000" kx="-1200000" algn="bl" rotWithShape="0">
                    <a:prstClr val="black">
                      <a:alpha val="20000"/>
                    </a:prstClr>
                  </a:outerShdw>
                </a:effectLst>
                <a:tableStyleId>{5C22544A-7EE6-4342-B048-85BDC9FD1C3A}</a:tableStyleId>
              </a:tblPr>
              <a:tblGrid>
                <a:gridCol w="10131553">
                  <a:extLst>
                    <a:ext uri="{9D8B030D-6E8A-4147-A177-3AD203B41FA5}">
                      <a16:colId xmlns:a16="http://schemas.microsoft.com/office/drawing/2014/main" val="76619300"/>
                    </a:ext>
                  </a:extLst>
                </a:gridCol>
                <a:gridCol w="10131553">
                  <a:extLst>
                    <a:ext uri="{9D8B030D-6E8A-4147-A177-3AD203B41FA5}">
                      <a16:colId xmlns:a16="http://schemas.microsoft.com/office/drawing/2014/main" val="2568283284"/>
                    </a:ext>
                  </a:extLst>
                </a:gridCol>
              </a:tblGrid>
              <a:tr h="986374">
                <a:tc>
                  <a:txBody>
                    <a:bodyPr/>
                    <a:lstStyle/>
                    <a:p>
                      <a:pPr algn="ctr"/>
                      <a:r>
                        <a:rPr lang="en-US" sz="4400" dirty="0" smtClean="0"/>
                        <a:t>SECTION</a:t>
                      </a:r>
                      <a:endParaRPr lang="en-US" sz="4400" dirty="0"/>
                    </a:p>
                  </a:txBody>
                  <a:tcPr anchor="ctr">
                    <a:cell3D prstMaterial="dkEdge">
                      <a:bevel/>
                      <a:lightRig rig="flood" dir="t"/>
                    </a:cell3D>
                  </a:tcPr>
                </a:tc>
                <a:tc>
                  <a:txBody>
                    <a:bodyPr/>
                    <a:lstStyle/>
                    <a:p>
                      <a:pPr algn="ctr"/>
                      <a:r>
                        <a:rPr lang="en-US" sz="4400" dirty="0" smtClean="0"/>
                        <a:t>FUNCTIONALITY</a:t>
                      </a:r>
                      <a:endParaRPr lang="en-US" sz="4400" dirty="0"/>
                    </a:p>
                  </a:txBody>
                  <a:tcPr anchor="ctr">
                    <a:cell3D prstMaterial="dkEdge">
                      <a:bevel/>
                      <a:lightRig rig="flood" dir="t"/>
                    </a:cell3D>
                  </a:tcPr>
                </a:tc>
                <a:extLst>
                  <a:ext uri="{0D108BD9-81ED-4DB2-BD59-A6C34878D82A}">
                    <a16:rowId xmlns:a16="http://schemas.microsoft.com/office/drawing/2014/main" val="529432218"/>
                  </a:ext>
                </a:extLst>
              </a:tr>
              <a:tr h="3915241">
                <a:tc>
                  <a:txBody>
                    <a:bodyPr/>
                    <a:lstStyle/>
                    <a:p>
                      <a:r>
                        <a:rPr lang="en-US" sz="4000" dirty="0" smtClean="0">
                          <a:solidFill>
                            <a:schemeClr val="accent6"/>
                          </a:solidFill>
                        </a:rPr>
                        <a:t>VACANCIES</a:t>
                      </a:r>
                      <a:endParaRPr lang="en-US" sz="4000" dirty="0">
                        <a:solidFill>
                          <a:schemeClr val="accent6"/>
                        </a:solidFill>
                      </a:endParaRPr>
                    </a:p>
                  </a:txBody>
                  <a:tcPr>
                    <a:cell3D prstMaterial="dkEdge">
                      <a:bevel prst="artDeco"/>
                      <a:lightRig rig="flood" dir="t"/>
                    </a:cell3D>
                    <a:solidFill>
                      <a:srgbClr val="EBF1FA"/>
                    </a:solidFill>
                  </a:tcPr>
                </a:tc>
                <a:tc>
                  <a:txBody>
                    <a:bodyPr/>
                    <a:lstStyle/>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4000" dirty="0" smtClean="0">
                          <a:solidFill>
                            <a:schemeClr val="accent6"/>
                          </a:solidFill>
                        </a:rPr>
                        <a:t>Searching, sorting </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4000" dirty="0" smtClean="0">
                          <a:solidFill>
                            <a:schemeClr val="accent6"/>
                          </a:solidFill>
                        </a:rPr>
                        <a:t>Filling and submitting the application form</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4000" dirty="0" smtClean="0">
                          <a:solidFill>
                            <a:schemeClr val="accent6"/>
                          </a:solidFill>
                        </a:rPr>
                        <a:t>Notifications regarding applications form status and invitation to interview</a:t>
                      </a:r>
                    </a:p>
                    <a:p>
                      <a:endParaRPr lang="en-US" sz="2000" dirty="0"/>
                    </a:p>
                  </a:txBody>
                  <a:tcPr>
                    <a:cell3D prstMaterial="dkEdge">
                      <a:bevel prst="artDeco"/>
                      <a:lightRig rig="flood" dir="t"/>
                    </a:cell3D>
                    <a:solidFill>
                      <a:srgbClr val="EBF1FA"/>
                    </a:solidFill>
                  </a:tcPr>
                </a:tc>
                <a:extLst>
                  <a:ext uri="{0D108BD9-81ED-4DB2-BD59-A6C34878D82A}">
                    <a16:rowId xmlns:a16="http://schemas.microsoft.com/office/drawing/2014/main" val="2147859400"/>
                  </a:ext>
                </a:extLst>
              </a:tr>
              <a:tr h="2489912">
                <a:tc>
                  <a:txBody>
                    <a:bodyPr/>
                    <a:lstStyle/>
                    <a:p>
                      <a:r>
                        <a:rPr lang="en-US" sz="4000" dirty="0" smtClean="0">
                          <a:solidFill>
                            <a:schemeClr val="accent6"/>
                          </a:solidFill>
                        </a:rPr>
                        <a:t>SUBSCRIPTION FOR ANNOUNCEMENTS</a:t>
                      </a:r>
                      <a:endParaRPr lang="en-US" sz="4000" dirty="0">
                        <a:solidFill>
                          <a:schemeClr val="accent6"/>
                        </a:solidFill>
                      </a:endParaRPr>
                    </a:p>
                  </a:txBody>
                  <a:tcPr>
                    <a:cell3D prstMaterial="dkEdge">
                      <a:bevel prst="artDeco"/>
                      <a:lightRig rig="flood" dir="t"/>
                    </a:cell3D>
                    <a:solidFill>
                      <a:srgbClr val="EBF1FA"/>
                    </a:solidFill>
                  </a:tcPr>
                </a:tc>
                <a:tc>
                  <a:txBody>
                    <a:bodyPr/>
                    <a:lstStyle/>
                    <a:p>
                      <a:pPr marL="285750" indent="-285750">
                        <a:buFont typeface="Arial" panose="020B0604020202020204" pitchFamily="34" charset="0"/>
                        <a:buChar char="•"/>
                      </a:pPr>
                      <a:r>
                        <a:rPr lang="en-US" sz="4000" dirty="0" smtClean="0">
                          <a:solidFill>
                            <a:schemeClr val="accent6"/>
                          </a:solidFill>
                        </a:rPr>
                        <a:t>Subscription for news, vacancies </a:t>
                      </a:r>
                      <a:r>
                        <a:rPr lang="en-US" sz="4000" dirty="0" err="1" smtClean="0">
                          <a:solidFill>
                            <a:schemeClr val="accent6"/>
                          </a:solidFill>
                        </a:rPr>
                        <a:t>etc</a:t>
                      </a:r>
                      <a:endParaRPr lang="en-US" sz="4000" dirty="0" smtClean="0">
                        <a:solidFill>
                          <a:schemeClr val="accent6"/>
                        </a:solidFill>
                      </a:endParaRPr>
                    </a:p>
                    <a:p>
                      <a:pPr marL="285750" indent="-285750">
                        <a:buFont typeface="Arial" panose="020B0604020202020204" pitchFamily="34" charset="0"/>
                        <a:buChar char="•"/>
                      </a:pPr>
                      <a:r>
                        <a:rPr lang="en-US" sz="4000" dirty="0" smtClean="0">
                          <a:solidFill>
                            <a:schemeClr val="accent6"/>
                          </a:solidFill>
                        </a:rPr>
                        <a:t>Receiving the announcement regarding news, vacancies to the e-mail or the dash-board</a:t>
                      </a:r>
                    </a:p>
                    <a:p>
                      <a:endParaRPr lang="en-US" sz="2000" dirty="0"/>
                    </a:p>
                  </a:txBody>
                  <a:tcPr>
                    <a:cell3D prstMaterial="dkEdge">
                      <a:bevel prst="artDeco"/>
                      <a:lightRig rig="flood" dir="t"/>
                    </a:cell3D>
                    <a:solidFill>
                      <a:srgbClr val="EBF1FA"/>
                    </a:solidFill>
                  </a:tcPr>
                </a:tc>
                <a:extLst>
                  <a:ext uri="{0D108BD9-81ED-4DB2-BD59-A6C34878D82A}">
                    <a16:rowId xmlns:a16="http://schemas.microsoft.com/office/drawing/2014/main" val="4165770649"/>
                  </a:ext>
                </a:extLst>
              </a:tr>
            </a:tbl>
          </a:graphicData>
        </a:graphic>
      </p:graphicFrame>
      <p:sp>
        <p:nvSpPr>
          <p:cNvPr id="483" name="Title 1"/>
          <p:cNvSpPr txBox="1">
            <a:spLocks/>
          </p:cNvSpPr>
          <p:nvPr/>
        </p:nvSpPr>
        <p:spPr>
          <a:xfrm>
            <a:off x="1927733" y="1105472"/>
            <a:ext cx="20485608"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8000" b="1" dirty="0">
                <a:solidFill>
                  <a:schemeClr val="accent6"/>
                </a:solidFill>
                <a:latin typeface="Lato Black" panose="020F0502020204030203" pitchFamily="34" charset="0"/>
                <a:ea typeface="Lato Black" panose="020F0502020204030203" pitchFamily="34" charset="0"/>
                <a:cs typeface="Lato Black" panose="020F0502020204030203" pitchFamily="34" charset="0"/>
              </a:rPr>
              <a:t>COMPETITIONS AND RECRUITMENT (EXTERNAL)</a:t>
            </a:r>
          </a:p>
        </p:txBody>
      </p:sp>
    </p:spTree>
    <p:extLst>
      <p:ext uri="{BB962C8B-B14F-4D97-AF65-F5344CB8AC3E}">
        <p14:creationId xmlns:p14="http://schemas.microsoft.com/office/powerpoint/2010/main" val="617432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925861A-17C2-7F42-88AF-332145DCBE2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grpSp>
        <p:nvGrpSpPr>
          <p:cNvPr id="8" name="Group 7">
            <a:extLst>
              <a:ext uri="{FF2B5EF4-FFF2-40B4-BE49-F238E27FC236}">
                <a16:creationId xmlns:a16="http://schemas.microsoft.com/office/drawing/2014/main" id="{E7E82B8E-DDE8-7E47-BB8B-98BB21A9801B}"/>
              </a:ext>
            </a:extLst>
          </p:cNvPr>
          <p:cNvGrpSpPr/>
          <p:nvPr/>
        </p:nvGrpSpPr>
        <p:grpSpPr>
          <a:xfrm>
            <a:off x="0" y="12742606"/>
            <a:ext cx="24377650" cy="973322"/>
            <a:chOff x="0" y="10911840"/>
            <a:chExt cx="24377650" cy="1645920"/>
          </a:xfrm>
        </p:grpSpPr>
        <p:grpSp>
          <p:nvGrpSpPr>
            <p:cNvPr id="10" name="Group 9">
              <a:extLst>
                <a:ext uri="{FF2B5EF4-FFF2-40B4-BE49-F238E27FC236}">
                  <a16:creationId xmlns:a16="http://schemas.microsoft.com/office/drawing/2014/main" id="{EDED2500-3497-664B-8A2A-1ACAB05FE7BF}"/>
                </a:ext>
              </a:extLst>
            </p:cNvPr>
            <p:cNvGrpSpPr/>
            <p:nvPr/>
          </p:nvGrpSpPr>
          <p:grpSpPr>
            <a:xfrm>
              <a:off x="0" y="10911840"/>
              <a:ext cx="19838504" cy="1645920"/>
              <a:chOff x="0" y="10911840"/>
              <a:chExt cx="19838504" cy="1645920"/>
            </a:xfrm>
          </p:grpSpPr>
          <p:sp>
            <p:nvSpPr>
              <p:cNvPr id="16" name="Rectangle 15">
                <a:extLst>
                  <a:ext uri="{FF2B5EF4-FFF2-40B4-BE49-F238E27FC236}">
                    <a16:creationId xmlns:a16="http://schemas.microsoft.com/office/drawing/2014/main" id="{316C4091-5404-C64C-BAD3-9CE1E7660008}"/>
                  </a:ext>
                </a:extLst>
              </p:cNvPr>
              <p:cNvSpPr/>
              <p:nvPr/>
            </p:nvSpPr>
            <p:spPr>
              <a:xfrm>
                <a:off x="0" y="10911840"/>
                <a:ext cx="18238214"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a:extLst>
                  <a:ext uri="{FF2B5EF4-FFF2-40B4-BE49-F238E27FC236}">
                    <a16:creationId xmlns:a16="http://schemas.microsoft.com/office/drawing/2014/main" id="{78FAF161-F57E-FC4E-ADA8-CEE1B4EB33AF}"/>
                  </a:ext>
                </a:extLst>
              </p:cNvPr>
              <p:cNvSpPr/>
              <p:nvPr/>
            </p:nvSpPr>
            <p:spPr>
              <a:xfrm>
                <a:off x="15903627" y="10911840"/>
                <a:ext cx="3934877" cy="164592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38CB9D3C-1151-F043-897D-F5ABA5CA0181}"/>
                </a:ext>
              </a:extLst>
            </p:cNvPr>
            <p:cNvGrpSpPr/>
            <p:nvPr/>
          </p:nvGrpSpPr>
          <p:grpSpPr>
            <a:xfrm>
              <a:off x="19838504" y="10911840"/>
              <a:ext cx="4539146" cy="1645920"/>
              <a:chOff x="19838504" y="10911840"/>
              <a:chExt cx="4539146" cy="1645920"/>
            </a:xfrm>
            <a:solidFill>
              <a:schemeClr val="accent2"/>
            </a:solidFill>
          </p:grpSpPr>
          <p:sp>
            <p:nvSpPr>
              <p:cNvPr id="12" name="Parallelogram 11">
                <a:extLst>
                  <a:ext uri="{FF2B5EF4-FFF2-40B4-BE49-F238E27FC236}">
                    <a16:creationId xmlns:a16="http://schemas.microsoft.com/office/drawing/2014/main" id="{3C433076-8866-0147-8258-7B91B81FBBEA}"/>
                  </a:ext>
                </a:extLst>
              </p:cNvPr>
              <p:cNvSpPr/>
              <p:nvPr/>
            </p:nvSpPr>
            <p:spPr>
              <a:xfrm>
                <a:off x="19838504" y="10911840"/>
                <a:ext cx="3934877" cy="1645920"/>
              </a:xfrm>
              <a:prstGeom prst="parallelogram">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57CE87A-52C3-5045-BA3E-45C45F97B874}"/>
                  </a:ext>
                </a:extLst>
              </p:cNvPr>
              <p:cNvSpPr/>
              <p:nvPr/>
            </p:nvSpPr>
            <p:spPr>
              <a:xfrm>
                <a:off x="20454731" y="10911840"/>
                <a:ext cx="392291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9" name="Title 1"/>
          <p:cNvSpPr txBox="1">
            <a:spLocks/>
          </p:cNvSpPr>
          <p:nvPr/>
        </p:nvSpPr>
        <p:spPr>
          <a:xfrm>
            <a:off x="3014472" y="2065909"/>
            <a:ext cx="1324356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8000" b="1" i="0" u="none" strike="noStrike" kern="1200" cap="none" spc="0" normalizeH="0" baseline="0" noProof="0" dirty="0" smtClean="0">
                <a:ln>
                  <a:noFill/>
                </a:ln>
                <a:solidFill>
                  <a:schemeClr val="accent6"/>
                </a:solidFill>
                <a:effectLst/>
                <a:uLnTx/>
                <a:uFillTx/>
                <a:latin typeface="Calibri Light" panose="020F0302020204030204"/>
                <a:ea typeface="+mj-ea"/>
                <a:cs typeface="+mj-cs"/>
              </a:rPr>
              <a:t>TRAINING &amp; DEVELOPMENT</a:t>
            </a:r>
            <a:endParaRPr kumimoji="0" lang="en-US" sz="8000" b="1" i="0" u="none" strike="noStrike" kern="1200" cap="none" spc="0" normalizeH="0" baseline="0" noProof="0" dirty="0">
              <a:ln>
                <a:noFill/>
              </a:ln>
              <a:solidFill>
                <a:schemeClr val="accent6"/>
              </a:solidFill>
              <a:effectLst/>
              <a:uLnTx/>
              <a:uFillTx/>
              <a:latin typeface="Calibri Light" panose="020F0302020204030204"/>
              <a:ea typeface="+mj-ea"/>
              <a:cs typeface="+mj-cs"/>
            </a:endParaRPr>
          </a:p>
        </p:txBody>
      </p:sp>
      <p:sp>
        <p:nvSpPr>
          <p:cNvPr id="20" name="Content Placeholder 2"/>
          <p:cNvSpPr txBox="1">
            <a:spLocks/>
          </p:cNvSpPr>
          <p:nvPr/>
        </p:nvSpPr>
        <p:spPr>
          <a:xfrm>
            <a:off x="3014471" y="4404233"/>
            <a:ext cx="17440259"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6000" b="0" i="0" u="none" strike="noStrike" kern="1200" cap="none" spc="0" normalizeH="0" baseline="0" noProof="0" dirty="0" smtClean="0">
                <a:ln>
                  <a:noFill/>
                </a:ln>
                <a:effectLst/>
                <a:uLnTx/>
                <a:uFillTx/>
                <a:latin typeface="Calibri" panose="020F0502020204030204"/>
                <a:ea typeface="+mn-ea"/>
                <a:cs typeface="+mn-cs"/>
              </a:rPr>
              <a:t>Creation, editing, </a:t>
            </a:r>
            <a:r>
              <a:rPr kumimoji="0" lang="en-US" sz="6000" b="0" i="0" u="none" strike="noStrike" kern="1200" cap="none" spc="0" normalizeH="0" baseline="0" noProof="0" dirty="0" smtClean="0">
                <a:ln>
                  <a:noFill/>
                </a:ln>
                <a:effectLst/>
                <a:uLnTx/>
                <a:uFillTx/>
                <a:latin typeface="Calibri" panose="020F0502020204030204"/>
                <a:ea typeface="+mn-ea"/>
                <a:cs typeface="+mn-cs"/>
              </a:rPr>
              <a:t>archiving </a:t>
            </a:r>
            <a:r>
              <a:rPr kumimoji="0" lang="en-US" sz="6000" b="0" i="0" u="none" strike="noStrike" kern="1200" cap="none" spc="0" normalizeH="0" baseline="0" noProof="0" dirty="0" smtClean="0">
                <a:ln>
                  <a:noFill/>
                </a:ln>
                <a:effectLst/>
                <a:uLnTx/>
                <a:uFillTx/>
                <a:latin typeface="Calibri" panose="020F0502020204030204"/>
                <a:ea typeface="+mn-ea"/>
                <a:cs typeface="+mn-cs"/>
              </a:rPr>
              <a:t>of Civil Servants individual training program  with relevant credentials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6000" b="0" i="0" u="none" strike="noStrike" kern="1200" cap="none" spc="0" normalizeH="0" baseline="0" noProof="0" dirty="0" smtClean="0">
                <a:ln>
                  <a:noFill/>
                </a:ln>
                <a:effectLst/>
                <a:uLnTx/>
                <a:uFillTx/>
                <a:latin typeface="Calibri" panose="020F0502020204030204"/>
                <a:ea typeface="+mn-ea"/>
                <a:cs typeface="+mn-cs"/>
              </a:rPr>
              <a:t>Create the CS’s annual individual training plan, registering the CS in a program and notification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6000" b="0" i="0" u="none" strike="noStrike" kern="1200" cap="none" spc="0" normalizeH="0" baseline="0" noProof="0" dirty="0" smtClean="0">
                <a:ln>
                  <a:noFill/>
                </a:ln>
                <a:effectLst/>
                <a:uLnTx/>
                <a:uFillTx/>
                <a:latin typeface="Calibri" panose="020F0502020204030204"/>
                <a:ea typeface="+mn-ea"/>
                <a:cs typeface="+mn-cs"/>
              </a:rPr>
              <a:t>Entry of training, seminar, conference participation </a:t>
            </a:r>
            <a:r>
              <a:rPr kumimoji="0" lang="en-US" sz="6000" b="0" i="0" u="none" strike="noStrike" kern="1200" cap="none" spc="0" normalizeH="0" baseline="0" noProof="0" dirty="0" smtClean="0">
                <a:ln>
                  <a:noFill/>
                </a:ln>
                <a:effectLst/>
                <a:uLnTx/>
                <a:uFillTx/>
                <a:latin typeface="Calibri" panose="020F0502020204030204"/>
                <a:ea typeface="+mn-ea"/>
                <a:cs typeface="+mn-cs"/>
              </a:rPr>
              <a:t>results &amp; </a:t>
            </a:r>
            <a:r>
              <a:rPr kumimoji="0" lang="en-US" sz="6000" b="0" i="0" u="none" strike="noStrike" kern="1200" cap="none" spc="0" normalizeH="0" baseline="0" noProof="0" dirty="0" smtClean="0">
                <a:ln>
                  <a:noFill/>
                </a:ln>
                <a:effectLst/>
                <a:uLnTx/>
                <a:uFillTx/>
                <a:latin typeface="Calibri" panose="020F0502020204030204"/>
                <a:ea typeface="+mn-ea"/>
                <a:cs typeface="+mn-cs"/>
              </a:rPr>
              <a:t>credentials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6000" b="0" i="0" u="none" strike="noStrike" kern="1200" cap="none" spc="0" normalizeH="0" baseline="0" noProof="0" dirty="0" smtClean="0">
                <a:ln>
                  <a:noFill/>
                </a:ln>
                <a:effectLst/>
                <a:uLnTx/>
                <a:uFillTx/>
                <a:latin typeface="Calibri" panose="020F0502020204030204"/>
                <a:ea typeface="+mn-ea"/>
                <a:cs typeface="+mn-cs"/>
              </a:rPr>
              <a:t>Distance learning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6000" b="0" i="0" u="none" strike="noStrike" kern="1200" cap="none" spc="0" normalizeH="0" baseline="0" noProof="0" dirty="0" smtClean="0">
                <a:ln>
                  <a:noFill/>
                </a:ln>
                <a:effectLst/>
                <a:uLnTx/>
                <a:uFillTx/>
                <a:latin typeface="Calibri" panose="020F0502020204030204"/>
                <a:ea typeface="+mn-ea"/>
                <a:cs typeface="+mn-cs"/>
              </a:rPr>
              <a:t>Training programs, plans </a:t>
            </a:r>
            <a:r>
              <a:rPr kumimoji="0" lang="en-US" sz="6000" b="0" i="0" u="none" strike="noStrike" kern="1200" cap="none" spc="0" normalizeH="0" baseline="0" noProof="0" dirty="0" err="1" smtClean="0">
                <a:ln>
                  <a:noFill/>
                </a:ln>
                <a:effectLst/>
                <a:uLnTx/>
                <a:uFillTx/>
                <a:latin typeface="Calibri" panose="020F0502020204030204"/>
                <a:ea typeface="+mn-ea"/>
                <a:cs typeface="+mn-cs"/>
              </a:rPr>
              <a:t>etc</a:t>
            </a:r>
          </a:p>
        </p:txBody>
      </p:sp>
      <p:cxnSp>
        <p:nvCxnSpPr>
          <p:cNvPr id="22" name="Straight Connector 21"/>
          <p:cNvCxnSpPr/>
          <p:nvPr/>
        </p:nvCxnSpPr>
        <p:spPr>
          <a:xfrm>
            <a:off x="3127248" y="4297680"/>
            <a:ext cx="1397203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6652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925861A-17C2-7F42-88AF-332145DCBE2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rot="10800000" flipH="1">
            <a:off x="0" y="71"/>
            <a:ext cx="24377650" cy="13715857"/>
          </a:xfrm>
          <a:prstGeom prst="rect">
            <a:avLst/>
          </a:prstGeom>
        </p:spPr>
      </p:pic>
      <p:sp>
        <p:nvSpPr>
          <p:cNvPr id="14" name="Title 1"/>
          <p:cNvSpPr txBox="1">
            <a:spLocks/>
          </p:cNvSpPr>
          <p:nvPr/>
        </p:nvSpPr>
        <p:spPr>
          <a:xfrm>
            <a:off x="1900301" y="844983"/>
            <a:ext cx="11890248" cy="1325563"/>
          </a:xfrm>
          <a:prstGeom prst="rect">
            <a:avLst/>
          </a:prstGeom>
        </p:spPr>
        <p:txBody>
          <a:bodyPr vert="horz" lIns="91440" tIns="45720" rIns="91440" bIns="45720" rtlCol="0" anchor="ctr">
            <a:noAutofit/>
          </a:bodyPr>
          <a:lstStyle>
            <a:defPPr>
              <a:defRPr lang="en-US"/>
            </a:defPPr>
            <a:lvl1pPr marR="0" lvl="0" indent="0" defTabSz="914400" fontAlgn="auto">
              <a:lnSpc>
                <a:spcPct val="90000"/>
              </a:lnSpc>
              <a:spcBef>
                <a:spcPct val="0"/>
              </a:spcBef>
              <a:spcAft>
                <a:spcPts val="0"/>
              </a:spcAft>
              <a:buClrTx/>
              <a:buSzTx/>
              <a:buFontTx/>
              <a:buNone/>
              <a:tabLst/>
              <a:defRPr sz="8000" b="1">
                <a:solidFill>
                  <a:schemeClr val="accent6"/>
                </a:solidFill>
                <a:latin typeface="Calibri Light" panose="020F0302020204030204"/>
                <a:ea typeface="+mj-ea"/>
                <a:cs typeface="+mj-cs"/>
              </a:defRPr>
            </a:lvl1pPr>
          </a:lstStyle>
          <a:p>
            <a:r>
              <a:rPr lang="en-US" dirty="0"/>
              <a:t>Distance learning platform</a:t>
            </a:r>
          </a:p>
        </p:txBody>
      </p:sp>
      <p:grpSp>
        <p:nvGrpSpPr>
          <p:cNvPr id="27" name="Group 26"/>
          <p:cNvGrpSpPr/>
          <p:nvPr/>
        </p:nvGrpSpPr>
        <p:grpSpPr>
          <a:xfrm>
            <a:off x="3056298" y="2428581"/>
            <a:ext cx="18726762" cy="10474890"/>
            <a:chOff x="2873418" y="2739136"/>
            <a:chExt cx="18726762" cy="10474890"/>
          </a:xfrm>
        </p:grpSpPr>
        <p:sp>
          <p:nvSpPr>
            <p:cNvPr id="19" name="Hexagon 18"/>
            <p:cNvSpPr/>
            <p:nvPr/>
          </p:nvSpPr>
          <p:spPr>
            <a:xfrm>
              <a:off x="9363456" y="4919472"/>
              <a:ext cx="4481957" cy="3986784"/>
            </a:xfrm>
            <a:prstGeom prst="hexag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latin typeface="Lato" charset="0"/>
                  <a:ea typeface="Lato" charset="0"/>
                  <a:cs typeface="Lato" charset="0"/>
                </a:rPr>
                <a:t>Protection of Personal Data in the Republic of </a:t>
              </a:r>
              <a:r>
                <a:rPr lang="en-US" b="1" dirty="0" smtClean="0">
                  <a:latin typeface="Lato" charset="0"/>
                  <a:ea typeface="Lato" charset="0"/>
                  <a:cs typeface="Lato" charset="0"/>
                </a:rPr>
                <a:t>Armenia</a:t>
              </a:r>
              <a:endParaRPr lang="en-US" b="1" dirty="0"/>
            </a:p>
          </p:txBody>
        </p:sp>
        <p:sp>
          <p:nvSpPr>
            <p:cNvPr id="20" name="Hexagon 19"/>
            <p:cNvSpPr/>
            <p:nvPr/>
          </p:nvSpPr>
          <p:spPr>
            <a:xfrm>
              <a:off x="9387840" y="9164291"/>
              <a:ext cx="4481957" cy="3986784"/>
            </a:xfrm>
            <a:prstGeom prst="hexag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Lato" charset="0"/>
                  <a:ea typeface="Lato" charset="0"/>
                  <a:cs typeface="Lato" charset="0"/>
                </a:rPr>
                <a:t>Women’s Rights and Gender Equality</a:t>
              </a:r>
            </a:p>
          </p:txBody>
        </p:sp>
        <p:sp>
          <p:nvSpPr>
            <p:cNvPr id="21" name="Hexagon 20"/>
            <p:cNvSpPr/>
            <p:nvPr/>
          </p:nvSpPr>
          <p:spPr>
            <a:xfrm>
              <a:off x="13195511" y="7051026"/>
              <a:ext cx="4481957" cy="3986784"/>
            </a:xfrm>
            <a:prstGeom prst="hexag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Lato" charset="0"/>
                  <a:ea typeface="Lato" charset="0"/>
                  <a:cs typeface="Lato" charset="0"/>
                </a:rPr>
                <a:t>Fight Against Discrimination, Equal Rights</a:t>
              </a:r>
            </a:p>
          </p:txBody>
        </p:sp>
        <p:sp>
          <p:nvSpPr>
            <p:cNvPr id="22" name="Hexagon 21"/>
            <p:cNvSpPr/>
            <p:nvPr/>
          </p:nvSpPr>
          <p:spPr>
            <a:xfrm>
              <a:off x="13274083" y="2739136"/>
              <a:ext cx="4481957" cy="3986784"/>
            </a:xfrm>
            <a:prstGeom prst="hexag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US" sz="3200" b="1" dirty="0">
                  <a:solidFill>
                    <a:schemeClr val="accent6"/>
                  </a:solidFill>
                  <a:latin typeface="Lato" charset="0"/>
                  <a:ea typeface="Lato" charset="0"/>
                  <a:cs typeface="Lato" charset="0"/>
                </a:rPr>
                <a:t>Mechanisms for International protection of Human Rights and Fundamental </a:t>
              </a:r>
              <a:r>
                <a:rPr lang="en-US" sz="3200" b="1" dirty="0" smtClean="0">
                  <a:solidFill>
                    <a:schemeClr val="accent6"/>
                  </a:solidFill>
                  <a:latin typeface="Lato" charset="0"/>
                  <a:ea typeface="Lato" charset="0"/>
                  <a:cs typeface="Lato" charset="0"/>
                </a:rPr>
                <a:t>Freedoms</a:t>
              </a:r>
              <a:endParaRPr lang="en-US" sz="3200" b="1" dirty="0">
                <a:solidFill>
                  <a:schemeClr val="accent6"/>
                </a:solidFill>
                <a:latin typeface="Lato" charset="0"/>
                <a:ea typeface="Lato" charset="0"/>
                <a:cs typeface="Lato" charset="0"/>
              </a:endParaRPr>
            </a:p>
          </p:txBody>
        </p:sp>
        <p:sp>
          <p:nvSpPr>
            <p:cNvPr id="23" name="Hexagon 22"/>
            <p:cNvSpPr/>
            <p:nvPr/>
          </p:nvSpPr>
          <p:spPr>
            <a:xfrm>
              <a:off x="2873418" y="7032737"/>
              <a:ext cx="4481957" cy="3986784"/>
            </a:xfrm>
            <a:prstGeom prst="hexagon">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US" sz="2800" b="1" dirty="0">
                  <a:solidFill>
                    <a:schemeClr val="accent6"/>
                  </a:solidFill>
                </a:rPr>
                <a:t>5 E-modules on Human Rights have been prepared for managerial and professional </a:t>
              </a:r>
              <a:r>
                <a:rPr lang="en-US" sz="2800" b="1" dirty="0" smtClean="0">
                  <a:solidFill>
                    <a:schemeClr val="accent6"/>
                  </a:solidFill>
                </a:rPr>
                <a:t>positions </a:t>
              </a:r>
              <a:r>
                <a:rPr lang="en-US" sz="2800" b="1" dirty="0" smtClean="0">
                  <a:solidFill>
                    <a:schemeClr val="accent6"/>
                  </a:solidFill>
                </a:rPr>
                <a:t>(UNDP </a:t>
              </a:r>
              <a:r>
                <a:rPr lang="en-US" sz="2800" b="1" dirty="0">
                  <a:solidFill>
                    <a:schemeClr val="accent6"/>
                  </a:solidFill>
                </a:rPr>
                <a:t>assistance</a:t>
              </a:r>
              <a:r>
                <a:rPr lang="en-US" sz="2800" b="1" dirty="0" smtClean="0">
                  <a:solidFill>
                    <a:schemeClr val="accent6"/>
                  </a:solidFill>
                </a:rPr>
                <a:t>)</a:t>
              </a:r>
              <a:endParaRPr lang="en-US" sz="2800" dirty="0">
                <a:solidFill>
                  <a:schemeClr val="accent6"/>
                </a:solidFill>
              </a:endParaRPr>
            </a:p>
          </p:txBody>
        </p:sp>
        <p:sp>
          <p:nvSpPr>
            <p:cNvPr id="24" name="Hexagon 23"/>
            <p:cNvSpPr/>
            <p:nvPr/>
          </p:nvSpPr>
          <p:spPr>
            <a:xfrm>
              <a:off x="17118223" y="9227242"/>
              <a:ext cx="4481957" cy="3986784"/>
            </a:xfrm>
            <a:prstGeom prst="hexag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200" b="1" dirty="0">
                  <a:solidFill>
                    <a:schemeClr val="accent6"/>
                  </a:solidFill>
                  <a:latin typeface="Lato" charset="0"/>
                  <a:ea typeface="Lato" charset="0"/>
                  <a:cs typeface="Lato" charset="0"/>
                </a:rPr>
                <a:t>Children’s Rights</a:t>
              </a:r>
            </a:p>
          </p:txBody>
        </p:sp>
      </p:grpSp>
    </p:spTree>
    <p:extLst>
      <p:ext uri="{BB962C8B-B14F-4D97-AF65-F5344CB8AC3E}">
        <p14:creationId xmlns:p14="http://schemas.microsoft.com/office/powerpoint/2010/main" val="3203304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edical 03 1">
      <a:dk1>
        <a:srgbClr val="7F7F7F"/>
      </a:dk1>
      <a:lt1>
        <a:srgbClr val="FFFFFF"/>
      </a:lt1>
      <a:dk2>
        <a:srgbClr val="000000"/>
      </a:dk2>
      <a:lt2>
        <a:srgbClr val="FFFFFF"/>
      </a:lt2>
      <a:accent1>
        <a:srgbClr val="656E95"/>
      </a:accent1>
      <a:accent2>
        <a:srgbClr val="8D9ACE"/>
      </a:accent2>
      <a:accent3>
        <a:srgbClr val="B9CBE9"/>
      </a:accent3>
      <a:accent4>
        <a:srgbClr val="EAF1FA"/>
      </a:accent4>
      <a:accent5>
        <a:srgbClr val="F9FBFE"/>
      </a:accent5>
      <a:accent6>
        <a:srgbClr val="17364F"/>
      </a:accent6>
      <a:hlink>
        <a:srgbClr val="4B5050"/>
      </a:hlink>
      <a:folHlink>
        <a:srgbClr val="19BB9B"/>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41226</TotalTime>
  <Words>982</Words>
  <Application>Microsoft Office PowerPoint</Application>
  <PresentationFormat>Custom</PresentationFormat>
  <Paragraphs>124</Paragraphs>
  <Slides>13</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GHEA Grapalat</vt:lpstr>
      <vt:lpstr>Lato</vt:lpstr>
      <vt:lpstr>Lato Black</vt:lpstr>
      <vt:lpstr>Lato 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Presentations</dc:title>
  <dc:subject/>
  <dc:creator>Gayane</dc:creator>
  <cp:keywords/>
  <dc:description/>
  <cp:lastModifiedBy>Buniatyan G</cp:lastModifiedBy>
  <cp:revision>10131</cp:revision>
  <dcterms:created xsi:type="dcterms:W3CDTF">2014-11-12T21:47:38Z</dcterms:created>
  <dcterms:modified xsi:type="dcterms:W3CDTF">2019-11-27T06:51:32Z</dcterms:modified>
  <cp:category/>
</cp:coreProperties>
</file>