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7221-E7D2-4DAA-A1A8-7F7F838566E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24EE-262E-4BCE-B1E3-0D1326842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0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79CBD-9A51-4C73-935E-29575C50F234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5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0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9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7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0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6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5563-12FB-4522-9162-6D6770410A6F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FCEA-03E2-4C13-BE38-6C0FBE83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4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84976" cy="18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human resource management automation of the public service in the Republic of Belarus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415063" cy="17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plan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584299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Rationale: premises and reasons;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Public service in Belarus;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Software, used in human resource management automation;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Targets to succeed.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644008" cy="41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427"/>
            <a:ext cx="4464496" cy="310034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gray">
          <a:xfrm>
            <a:off x="323528" y="187427"/>
            <a:ext cx="3816424" cy="388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High pace of development: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current state of affairs advocates swift actions;</a:t>
            </a:r>
          </a:p>
          <a:p>
            <a:r>
              <a:rPr lang="en-US" sz="2000" dirty="0" smtClean="0"/>
              <a:t>Cost-effectiveness;</a:t>
            </a:r>
          </a:p>
          <a:p>
            <a:pPr lvl="1"/>
            <a:r>
              <a:rPr lang="en-US" sz="2000" dirty="0" smtClean="0"/>
              <a:t>thanks to Hi-tech it is possible to spend less public funds on the civil servants;</a:t>
            </a:r>
          </a:p>
          <a:p>
            <a:r>
              <a:rPr lang="en-US" sz="2000" dirty="0" smtClean="0"/>
              <a:t>Optimization: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bulk of work can be decreased due to the systematization of information, made by Hi-tech.</a:t>
            </a:r>
            <a:endParaRPr lang="ru-RU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49851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Reasons for the advent of new technologies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317" y="340549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Image 1</a:t>
            </a:r>
            <a:r>
              <a:rPr lang="en-US" sz="1400" dirty="0" smtClean="0"/>
              <a:t>. </a:t>
            </a:r>
            <a:r>
              <a:rPr lang="en-US" sz="1400" dirty="0" err="1" smtClean="0"/>
              <a:t>Francysk</a:t>
            </a:r>
            <a:r>
              <a:rPr lang="en-US" sz="1400" dirty="0" smtClean="0"/>
              <a:t> </a:t>
            </a:r>
            <a:r>
              <a:rPr lang="en-US" sz="1400" dirty="0" err="1" smtClean="0"/>
              <a:t>Skaryna</a:t>
            </a:r>
            <a:r>
              <a:rPr lang="en-US" sz="1400" dirty="0" smtClean="0"/>
              <a:t>, printing pioneer of the Eastern Europe, XVI century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9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060848"/>
            <a:ext cx="8913676" cy="35283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Legal basis: Constitution, “Public service Act” 2003, specific legal instruments;</a:t>
            </a:r>
          </a:p>
          <a:p>
            <a:r>
              <a:rPr lang="en-US" sz="1800" dirty="0" smtClean="0"/>
              <a:t>HR-office of State’s bodies is in charge of numerous functions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to keep and render personal data files,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pools, accountings, </a:t>
            </a:r>
          </a:p>
          <a:p>
            <a:pPr lvl="1"/>
            <a:r>
              <a:rPr lang="en-US" sz="1600" dirty="0" smtClean="0"/>
              <a:t>to exercise control over the observation of restrictions and workplace discipline, 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o support the work of the contest committee; </a:t>
            </a:r>
          </a:p>
          <a:p>
            <a:pPr lvl="1"/>
            <a:r>
              <a:rPr lang="en-US" sz="1600" dirty="0" smtClean="0"/>
              <a:t>to elaborate and to ameliorate the structure of organization as well as the payroll schedule;</a:t>
            </a:r>
          </a:p>
          <a:p>
            <a:r>
              <a:rPr lang="en-US" sz="1800" dirty="0" smtClean="0"/>
              <a:t>12 grades</a:t>
            </a:r>
            <a:r>
              <a:rPr lang="en-US" sz="2000" dirty="0" smtClean="0"/>
              <a:t>;</a:t>
            </a:r>
          </a:p>
          <a:p>
            <a:r>
              <a:rPr lang="en-US" sz="1800" dirty="0" smtClean="0"/>
              <a:t>Public service (as defined by the Act) is a professional activity of the persons, holding public offices, exercised for the direct realization of public powers and for the enforcement of the State’s functions.</a:t>
            </a:r>
          </a:p>
          <a:p>
            <a:pPr lvl="1"/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3" y="0"/>
            <a:ext cx="4687887" cy="194591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398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Public Service </a:t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the Republic of BELARUS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62" y="-6263"/>
            <a:ext cx="4543254" cy="19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edrfg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5"/>
            <a:ext cx="4330824" cy="252028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AIS Reserve – automated information system;</a:t>
            </a:r>
          </a:p>
          <a:p>
            <a:r>
              <a:rPr lang="en-US" sz="3300" dirty="0" smtClean="0"/>
              <a:t>Personal business;</a:t>
            </a:r>
          </a:p>
          <a:p>
            <a:r>
              <a:rPr lang="en-US" sz="3300" dirty="0" smtClean="0"/>
              <a:t>HR+;</a:t>
            </a:r>
          </a:p>
          <a:p>
            <a:r>
              <a:rPr lang="en-US" sz="3300" dirty="0" smtClean="0"/>
              <a:t>HR management</a:t>
            </a:r>
          </a:p>
          <a:p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398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Software used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8"/>
            <a:ext cx="5296400" cy="264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00" y="0"/>
            <a:ext cx="3847599" cy="2636912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054787" y="2968155"/>
            <a:ext cx="3679211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Efficiency;</a:t>
            </a:r>
          </a:p>
          <a:p>
            <a:r>
              <a:rPr lang="en-US" sz="3000" dirty="0" smtClean="0"/>
              <a:t>Comprehensible interface;</a:t>
            </a:r>
          </a:p>
          <a:p>
            <a:r>
              <a:rPr lang="en-US" sz="3000" dirty="0" smtClean="0"/>
              <a:t>Actual data;</a:t>
            </a:r>
          </a:p>
          <a:p>
            <a:r>
              <a:rPr lang="en-US" sz="3000" dirty="0" smtClean="0"/>
              <a:t>Unity.</a:t>
            </a:r>
          </a:p>
          <a:p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543420" y="2772382"/>
            <a:ext cx="566783" cy="2716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741" y="1138157"/>
            <a:ext cx="4176464" cy="29389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Belarussian forum on HR-management;</a:t>
            </a:r>
          </a:p>
          <a:p>
            <a:r>
              <a:rPr lang="en-US" dirty="0" smtClean="0"/>
              <a:t>Journals: “Human resources”, “HR manager”, “I’m an expert in HR”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1" y="0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HR-Community in Belarus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635896" y="1063779"/>
            <a:ext cx="1440160" cy="302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7" y="1279803"/>
            <a:ext cx="325070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collaboration;</a:t>
            </a:r>
          </a:p>
          <a:p>
            <a:r>
              <a:rPr lang="en-US" dirty="0" smtClean="0"/>
              <a:t>expertise and best practices;</a:t>
            </a:r>
          </a:p>
          <a:p>
            <a:r>
              <a:rPr lang="en-US" dirty="0" smtClean="0"/>
              <a:t>reciprocity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8" y="4357203"/>
            <a:ext cx="4424081" cy="2489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57204"/>
            <a:ext cx="4719918" cy="24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51920" y="260648"/>
            <a:ext cx="4750296" cy="1827634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Conclusion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2924944"/>
            <a:ext cx="5184576" cy="340878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chemeClr val="bg1"/>
                </a:solidFill>
              </a:rPr>
              <a:t>IT has always been on the top of agenda in Belarus;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chemeClr val="bg1"/>
                </a:solidFill>
              </a:rPr>
              <a:t>Modern and advanced technology is an essential prerequisite to succeed;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chemeClr val="bg1"/>
                </a:solidFill>
              </a:rPr>
              <a:t>Progress rests on consciousness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324</Words>
  <Application>Microsoft Office PowerPoint</Application>
  <PresentationFormat>Экран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The human resource management automation of the public service in the Republic of Belarus</vt:lpstr>
      <vt:lpstr>The plan </vt:lpstr>
      <vt:lpstr>Презентация PowerPoint</vt:lpstr>
      <vt:lpstr>Презентация PowerPoint</vt:lpstr>
      <vt:lpstr>edrfg</vt:lpstr>
      <vt:lpstr>Презентация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 principles of the human resource management automation in the</dc:title>
  <dc:creator>admin</dc:creator>
  <cp:lastModifiedBy>admin</cp:lastModifiedBy>
  <cp:revision>26</cp:revision>
  <dcterms:created xsi:type="dcterms:W3CDTF">2019-11-21T06:15:05Z</dcterms:created>
  <dcterms:modified xsi:type="dcterms:W3CDTF">2019-11-25T08:22:10Z</dcterms:modified>
</cp:coreProperties>
</file>