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83" r:id="rId2"/>
    <p:sldId id="285" r:id="rId3"/>
    <p:sldId id="289" r:id="rId4"/>
    <p:sldId id="287" r:id="rId5"/>
    <p:sldId id="288" r:id="rId6"/>
    <p:sldId id="273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67" userDrawn="1">
          <p15:clr>
            <a:srgbClr val="A4A3A4"/>
          </p15:clr>
        </p15:guide>
        <p15:guide id="4" orient="horz" pos="890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pos="5375" userDrawn="1">
          <p15:clr>
            <a:srgbClr val="A4A3A4"/>
          </p15:clr>
        </p15:guide>
        <p15:guide id="7" orient="horz" pos="3974" userDrawn="1">
          <p15:clr>
            <a:srgbClr val="A4A3A4"/>
          </p15:clr>
        </p15:guide>
        <p15:guide id="8" orient="horz" pos="9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tlarz Edyta" initials="KE" lastIdx="1" clrIdx="0">
    <p:extLst>
      <p:ext uri="{19B8F6BF-5375-455C-9EA6-DF929625EA0E}">
        <p15:presenceInfo xmlns:p15="http://schemas.microsoft.com/office/powerpoint/2012/main" userId="S-1-5-21-1346247845-3881836822-2677420573-113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054"/>
    <a:srgbClr val="4F81BD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8580" autoAdjust="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  <p:guide orient="horz" pos="3067"/>
        <p:guide orient="horz" pos="890"/>
        <p:guide pos="385"/>
        <p:guide pos="5375"/>
        <p:guide orient="horz" pos="3974"/>
        <p:guide orient="horz" pos="99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31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1BC547-490B-4713-8005-7074DDAB69BF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A7F5C88-373E-4E64-AD6C-14522FDF75D6}">
      <dgm:prSet phldrT="[Tekst]"/>
      <dgm:spPr/>
      <dgm:t>
        <a:bodyPr/>
        <a:lstStyle/>
        <a:p>
          <a:r>
            <a:rPr lang="pl-PL" dirty="0" smtClean="0"/>
            <a:t>1st of January</a:t>
          </a:r>
          <a:endParaRPr lang="pl-PL" dirty="0"/>
        </a:p>
      </dgm:t>
    </dgm:pt>
    <dgm:pt modelId="{13627B62-A31A-46CB-8CE9-95E0AD99885A}" type="parTrans" cxnId="{0B049A89-6D2D-4F7C-92A5-2C1D27D0DD0C}">
      <dgm:prSet/>
      <dgm:spPr/>
      <dgm:t>
        <a:bodyPr/>
        <a:lstStyle/>
        <a:p>
          <a:endParaRPr lang="pl-PL"/>
        </a:p>
      </dgm:t>
    </dgm:pt>
    <dgm:pt modelId="{140C6498-44A0-4D66-9D61-101963E8C92D}" type="sibTrans" cxnId="{0B049A89-6D2D-4F7C-92A5-2C1D27D0DD0C}">
      <dgm:prSet/>
      <dgm:spPr/>
      <dgm:t>
        <a:bodyPr/>
        <a:lstStyle/>
        <a:p>
          <a:endParaRPr lang="pl-PL"/>
        </a:p>
      </dgm:t>
    </dgm:pt>
    <dgm:pt modelId="{CA10AA68-EA73-4D7D-9E85-D701550051A8}">
      <dgm:prSet phldrT="[Tekst]"/>
      <dgm:spPr/>
      <dgm:t>
        <a:bodyPr/>
        <a:lstStyle/>
        <a:p>
          <a:r>
            <a:rPr lang="pl-PL" dirty="0" smtClean="0"/>
            <a:t>DG of the </a:t>
          </a:r>
          <a:r>
            <a:rPr lang="pl-PL" dirty="0" err="1" smtClean="0"/>
            <a:t>Offices</a:t>
          </a:r>
          <a:r>
            <a:rPr lang="pl-PL" dirty="0" smtClean="0"/>
            <a:t> </a:t>
          </a:r>
          <a:r>
            <a:rPr lang="pl-PL" dirty="0" err="1" smtClean="0"/>
            <a:t>send</a:t>
          </a:r>
          <a:r>
            <a:rPr lang="pl-PL" dirty="0" smtClean="0"/>
            <a:t> </a:t>
          </a:r>
          <a:r>
            <a:rPr lang="pl-PL" dirty="0" err="1" smtClean="0"/>
            <a:t>reports</a:t>
          </a:r>
          <a:r>
            <a:rPr lang="pl-PL" dirty="0" smtClean="0"/>
            <a:t> to the </a:t>
          </a:r>
          <a:r>
            <a:rPr lang="pl-PL" dirty="0" err="1" smtClean="0"/>
            <a:t>Head</a:t>
          </a:r>
          <a:r>
            <a:rPr lang="pl-PL" dirty="0" smtClean="0"/>
            <a:t> of The </a:t>
          </a:r>
          <a:r>
            <a:rPr lang="pl-PL" dirty="0" err="1" smtClean="0"/>
            <a:t>Civil</a:t>
          </a:r>
          <a:r>
            <a:rPr lang="pl-PL" dirty="0" smtClean="0"/>
            <a:t> Service</a:t>
          </a:r>
          <a:endParaRPr lang="pl-PL" dirty="0"/>
        </a:p>
      </dgm:t>
    </dgm:pt>
    <dgm:pt modelId="{BD36FEE9-19BB-4564-B172-7C1C52F82C8E}" type="parTrans" cxnId="{636D1AD3-1D25-4B11-8418-49E00ABE9DE5}">
      <dgm:prSet/>
      <dgm:spPr/>
      <dgm:t>
        <a:bodyPr/>
        <a:lstStyle/>
        <a:p>
          <a:endParaRPr lang="pl-PL"/>
        </a:p>
      </dgm:t>
    </dgm:pt>
    <dgm:pt modelId="{0AADE697-509E-4045-94B7-AFC0F9BBE1AB}" type="sibTrans" cxnId="{636D1AD3-1D25-4B11-8418-49E00ABE9DE5}">
      <dgm:prSet/>
      <dgm:spPr/>
      <dgm:t>
        <a:bodyPr/>
        <a:lstStyle/>
        <a:p>
          <a:endParaRPr lang="pl-PL"/>
        </a:p>
      </dgm:t>
    </dgm:pt>
    <dgm:pt modelId="{9703C70F-936E-4611-A8A1-B50463BF853B}">
      <dgm:prSet phldrT="[Tekst]"/>
      <dgm:spPr/>
      <dgm:t>
        <a:bodyPr/>
        <a:lstStyle/>
        <a:p>
          <a:r>
            <a:rPr lang="pl-PL" dirty="0" smtClean="0"/>
            <a:t>1st of </a:t>
          </a:r>
          <a:r>
            <a:rPr lang="pl-PL" dirty="0" err="1" smtClean="0"/>
            <a:t>February</a:t>
          </a:r>
          <a:endParaRPr lang="pl-PL" dirty="0"/>
        </a:p>
      </dgm:t>
    </dgm:pt>
    <dgm:pt modelId="{ED3E0811-E7A8-4A1E-8597-8010D6085F6B}" type="parTrans" cxnId="{55AA2BA7-EE1A-4D77-BE32-81B378612F8C}">
      <dgm:prSet/>
      <dgm:spPr/>
      <dgm:t>
        <a:bodyPr/>
        <a:lstStyle/>
        <a:p>
          <a:endParaRPr lang="pl-PL"/>
        </a:p>
      </dgm:t>
    </dgm:pt>
    <dgm:pt modelId="{1CD02751-2B09-424D-A5F2-AA5B7AD1262A}" type="sibTrans" cxnId="{55AA2BA7-EE1A-4D77-BE32-81B378612F8C}">
      <dgm:prSet/>
      <dgm:spPr/>
      <dgm:t>
        <a:bodyPr/>
        <a:lstStyle/>
        <a:p>
          <a:endParaRPr lang="pl-PL"/>
        </a:p>
      </dgm:t>
    </dgm:pt>
    <dgm:pt modelId="{D780208B-B1F3-4555-8135-92B2EC63B9A5}">
      <dgm:prSet phldrT="[Tekst]"/>
      <dgm:spPr/>
      <dgm:t>
        <a:bodyPr/>
        <a:lstStyle/>
        <a:p>
          <a:r>
            <a:rPr lang="pl-PL" dirty="0" smtClean="0"/>
            <a:t>The </a:t>
          </a:r>
          <a:r>
            <a:rPr lang="pl-PL" dirty="0" err="1" smtClean="0"/>
            <a:t>Head</a:t>
          </a:r>
          <a:r>
            <a:rPr lang="pl-PL" dirty="0" smtClean="0"/>
            <a:t> of The </a:t>
          </a:r>
          <a:r>
            <a:rPr lang="pl-PL" dirty="0" err="1" smtClean="0"/>
            <a:t>Civil</a:t>
          </a:r>
          <a:r>
            <a:rPr lang="pl-PL" dirty="0" smtClean="0"/>
            <a:t> Service with </a:t>
          </a:r>
          <a:r>
            <a:rPr lang="pl-PL" dirty="0" err="1" smtClean="0"/>
            <a:t>Civil</a:t>
          </a:r>
          <a:r>
            <a:rPr lang="pl-PL" dirty="0" smtClean="0"/>
            <a:t> Service </a:t>
          </a:r>
          <a:r>
            <a:rPr lang="pl-PL" dirty="0" err="1" smtClean="0"/>
            <a:t>Department</a:t>
          </a:r>
          <a:r>
            <a:rPr lang="pl-PL" dirty="0" smtClean="0"/>
            <a:t> proces </a:t>
          </a:r>
          <a:r>
            <a:rPr lang="pl-PL" dirty="0" err="1" smtClean="0"/>
            <a:t>those</a:t>
          </a:r>
          <a:r>
            <a:rPr lang="pl-PL" dirty="0" smtClean="0"/>
            <a:t> </a:t>
          </a:r>
          <a:r>
            <a:rPr lang="pl-PL" dirty="0" err="1" smtClean="0"/>
            <a:t>informations</a:t>
          </a:r>
          <a:endParaRPr lang="pl-PL" dirty="0"/>
        </a:p>
      </dgm:t>
    </dgm:pt>
    <dgm:pt modelId="{43873D8F-909E-4033-B0DF-FE21D29F4282}" type="parTrans" cxnId="{0E8B01E1-B2C4-455D-B297-19B67C0DD152}">
      <dgm:prSet/>
      <dgm:spPr/>
      <dgm:t>
        <a:bodyPr/>
        <a:lstStyle/>
        <a:p>
          <a:endParaRPr lang="pl-PL"/>
        </a:p>
      </dgm:t>
    </dgm:pt>
    <dgm:pt modelId="{0B2A5E9F-3EA4-45B2-9712-FB43B8B62802}" type="sibTrans" cxnId="{0E8B01E1-B2C4-455D-B297-19B67C0DD152}">
      <dgm:prSet/>
      <dgm:spPr/>
      <dgm:t>
        <a:bodyPr/>
        <a:lstStyle/>
        <a:p>
          <a:endParaRPr lang="pl-PL"/>
        </a:p>
      </dgm:t>
    </dgm:pt>
    <dgm:pt modelId="{82056382-B5EC-4D57-916B-9F10101C3E8E}">
      <dgm:prSet phldrT="[Tekst]"/>
      <dgm:spPr/>
      <dgm:t>
        <a:bodyPr/>
        <a:lstStyle/>
        <a:p>
          <a:r>
            <a:rPr lang="pl-PL" dirty="0" smtClean="0"/>
            <a:t>End of March</a:t>
          </a:r>
          <a:endParaRPr lang="pl-PL" dirty="0"/>
        </a:p>
      </dgm:t>
    </dgm:pt>
    <dgm:pt modelId="{25241555-AB4A-4D00-9AC6-D50C7B1E8B76}" type="parTrans" cxnId="{A4140AA0-90F9-40C9-938D-108DFA572B61}">
      <dgm:prSet/>
      <dgm:spPr/>
      <dgm:t>
        <a:bodyPr/>
        <a:lstStyle/>
        <a:p>
          <a:endParaRPr lang="pl-PL"/>
        </a:p>
      </dgm:t>
    </dgm:pt>
    <dgm:pt modelId="{F255D887-28B8-461D-A6C2-E665BE5C8C0A}" type="sibTrans" cxnId="{A4140AA0-90F9-40C9-938D-108DFA572B61}">
      <dgm:prSet/>
      <dgm:spPr/>
      <dgm:t>
        <a:bodyPr/>
        <a:lstStyle/>
        <a:p>
          <a:endParaRPr lang="pl-PL"/>
        </a:p>
      </dgm:t>
    </dgm:pt>
    <dgm:pt modelId="{19961340-897C-42D4-9A0D-9B0ED8F4D87D}">
      <dgm:prSet phldrT="[Tekst]"/>
      <dgm:spPr/>
      <dgm:t>
        <a:bodyPr/>
        <a:lstStyle/>
        <a:p>
          <a:r>
            <a:rPr lang="pl-PL" dirty="0" err="1" smtClean="0"/>
            <a:t>Prime</a:t>
          </a:r>
          <a:r>
            <a:rPr lang="pl-PL" dirty="0" smtClean="0"/>
            <a:t> Minister </a:t>
          </a:r>
          <a:r>
            <a:rPr lang="pl-PL" dirty="0" err="1" smtClean="0"/>
            <a:t>gets</a:t>
          </a:r>
          <a:r>
            <a:rPr lang="pl-PL" dirty="0" smtClean="0"/>
            <a:t> the report</a:t>
          </a:r>
          <a:endParaRPr lang="pl-PL" dirty="0"/>
        </a:p>
      </dgm:t>
    </dgm:pt>
    <dgm:pt modelId="{DDC0DFE8-2DA2-4086-AFDD-056FB859DC9B}" type="parTrans" cxnId="{699E25D2-9065-49C5-AB22-D98CF250D491}">
      <dgm:prSet/>
      <dgm:spPr/>
      <dgm:t>
        <a:bodyPr/>
        <a:lstStyle/>
        <a:p>
          <a:endParaRPr lang="pl-PL"/>
        </a:p>
      </dgm:t>
    </dgm:pt>
    <dgm:pt modelId="{13378061-CC17-4373-BF0E-4353BF9BDDDB}" type="sibTrans" cxnId="{699E25D2-9065-49C5-AB22-D98CF250D491}">
      <dgm:prSet/>
      <dgm:spPr/>
      <dgm:t>
        <a:bodyPr/>
        <a:lstStyle/>
        <a:p>
          <a:endParaRPr lang="pl-PL"/>
        </a:p>
      </dgm:t>
    </dgm:pt>
    <dgm:pt modelId="{29234436-90FB-4E77-9D15-08E03B07C032}">
      <dgm:prSet phldrT="[Tekst]"/>
      <dgm:spPr/>
      <dgm:t>
        <a:bodyPr/>
        <a:lstStyle/>
        <a:p>
          <a:r>
            <a:rPr lang="pl-PL" dirty="0" smtClean="0"/>
            <a:t>End of </a:t>
          </a:r>
          <a:r>
            <a:rPr lang="pl-PL" dirty="0" err="1" smtClean="0"/>
            <a:t>June</a:t>
          </a:r>
          <a:endParaRPr lang="pl-PL" dirty="0"/>
        </a:p>
      </dgm:t>
    </dgm:pt>
    <dgm:pt modelId="{C6D443F0-1657-426A-A809-F07656185823}" type="parTrans" cxnId="{A80660B1-572F-48D1-B085-E69E53B11D3B}">
      <dgm:prSet/>
      <dgm:spPr/>
      <dgm:t>
        <a:bodyPr/>
        <a:lstStyle/>
        <a:p>
          <a:endParaRPr lang="pl-PL"/>
        </a:p>
      </dgm:t>
    </dgm:pt>
    <dgm:pt modelId="{BC81A06E-9728-4A1D-A608-43AC4A609557}" type="sibTrans" cxnId="{A80660B1-572F-48D1-B085-E69E53B11D3B}">
      <dgm:prSet/>
      <dgm:spPr/>
      <dgm:t>
        <a:bodyPr/>
        <a:lstStyle/>
        <a:p>
          <a:endParaRPr lang="pl-PL"/>
        </a:p>
      </dgm:t>
    </dgm:pt>
    <dgm:pt modelId="{8D937C61-0DCC-4258-895C-9C47CA61E9E0}">
      <dgm:prSet phldrT="[Tekst]"/>
      <dgm:spPr>
        <a:solidFill>
          <a:schemeClr val="accent1">
            <a:tint val="40000"/>
            <a:hueOff val="0"/>
            <a:satOff val="0"/>
            <a:lumOff val="0"/>
          </a:schemeClr>
        </a:solidFill>
      </dgm:spPr>
      <dgm:t>
        <a:bodyPr/>
        <a:lstStyle/>
        <a:p>
          <a:r>
            <a:rPr lang="pl-PL" dirty="0" err="1" smtClean="0"/>
            <a:t>Prime</a:t>
          </a:r>
          <a:r>
            <a:rPr lang="pl-PL" dirty="0" smtClean="0"/>
            <a:t> Minister </a:t>
          </a:r>
          <a:r>
            <a:rPr lang="pl-PL" dirty="0" err="1" smtClean="0"/>
            <a:t>accept</a:t>
          </a:r>
          <a:r>
            <a:rPr lang="pl-PL" dirty="0" smtClean="0"/>
            <a:t> report </a:t>
          </a:r>
          <a:r>
            <a:rPr lang="pl-PL" dirty="0" err="1" smtClean="0"/>
            <a:t>or</a:t>
          </a:r>
          <a:r>
            <a:rPr lang="pl-PL" dirty="0" smtClean="0"/>
            <a:t> </a:t>
          </a:r>
          <a:r>
            <a:rPr lang="pl-PL" dirty="0" err="1" smtClean="0"/>
            <a:t>refuse</a:t>
          </a:r>
          <a:r>
            <a:rPr lang="pl-PL" dirty="0" smtClean="0"/>
            <a:t> to do </a:t>
          </a:r>
          <a:r>
            <a:rPr lang="pl-PL" dirty="0" err="1" smtClean="0"/>
            <a:t>so</a:t>
          </a:r>
          <a:endParaRPr lang="pl-PL" dirty="0"/>
        </a:p>
      </dgm:t>
    </dgm:pt>
    <dgm:pt modelId="{D7F940B5-23AC-4394-95AF-0216EDD057B0}" type="parTrans" cxnId="{15C9B88F-9A91-4C76-964D-781EB37DB120}">
      <dgm:prSet/>
      <dgm:spPr/>
      <dgm:t>
        <a:bodyPr/>
        <a:lstStyle/>
        <a:p>
          <a:endParaRPr lang="pl-PL"/>
        </a:p>
      </dgm:t>
    </dgm:pt>
    <dgm:pt modelId="{D79CEBE5-11CE-425B-8C98-6F3428232C9B}" type="sibTrans" cxnId="{15C9B88F-9A91-4C76-964D-781EB37DB120}">
      <dgm:prSet/>
      <dgm:spPr/>
      <dgm:t>
        <a:bodyPr/>
        <a:lstStyle/>
        <a:p>
          <a:endParaRPr lang="pl-PL"/>
        </a:p>
      </dgm:t>
    </dgm:pt>
    <dgm:pt modelId="{F16F2DA4-7434-44E0-A5D5-86DA72BF07D9}" type="pres">
      <dgm:prSet presAssocID="{701BC547-490B-4713-8005-7074DDAB69B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79A65EA-5C7B-40BA-816F-7691FB5D4648}" type="pres">
      <dgm:prSet presAssocID="{0A7F5C88-373E-4E64-AD6C-14522FDF75D6}" presName="compNode" presStyleCnt="0"/>
      <dgm:spPr/>
    </dgm:pt>
    <dgm:pt modelId="{A9FC7F28-9EE7-4198-A337-0417FB6BD2EE}" type="pres">
      <dgm:prSet presAssocID="{0A7F5C88-373E-4E64-AD6C-14522FDF75D6}" presName="noGeometry" presStyleCnt="0"/>
      <dgm:spPr/>
    </dgm:pt>
    <dgm:pt modelId="{5D4B7084-7DD4-4BFB-9A69-76B4F9D739F6}" type="pres">
      <dgm:prSet presAssocID="{0A7F5C88-373E-4E64-AD6C-14522FDF75D6}" presName="childTextVisible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4287D7-50E5-409A-9508-8F44DD68A3CD}" type="pres">
      <dgm:prSet presAssocID="{0A7F5C88-373E-4E64-AD6C-14522FDF75D6}" presName="childTextHidden" presStyleLbl="bgAccFollowNode1" presStyleIdx="0" presStyleCnt="4"/>
      <dgm:spPr/>
      <dgm:t>
        <a:bodyPr/>
        <a:lstStyle/>
        <a:p>
          <a:endParaRPr lang="pl-PL"/>
        </a:p>
      </dgm:t>
    </dgm:pt>
    <dgm:pt modelId="{3B9DACD2-87D2-494A-A461-8BC40B89381B}" type="pres">
      <dgm:prSet presAssocID="{0A7F5C88-373E-4E64-AD6C-14522FDF75D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FEAE2F-2385-4C61-A6F1-A17950E7091C}" type="pres">
      <dgm:prSet presAssocID="{0A7F5C88-373E-4E64-AD6C-14522FDF75D6}" presName="aSpace" presStyleCnt="0"/>
      <dgm:spPr/>
    </dgm:pt>
    <dgm:pt modelId="{0A7E4E7C-3E90-4423-913A-A0C3E35D3922}" type="pres">
      <dgm:prSet presAssocID="{9703C70F-936E-4611-A8A1-B50463BF853B}" presName="compNode" presStyleCnt="0"/>
      <dgm:spPr/>
    </dgm:pt>
    <dgm:pt modelId="{C401F6C4-3BAB-45C0-90EC-82CF59F2CB5D}" type="pres">
      <dgm:prSet presAssocID="{9703C70F-936E-4611-A8A1-B50463BF853B}" presName="noGeometry" presStyleCnt="0"/>
      <dgm:spPr/>
    </dgm:pt>
    <dgm:pt modelId="{4CAD19F6-B0FE-4673-9A98-ADFB7AB59198}" type="pres">
      <dgm:prSet presAssocID="{9703C70F-936E-4611-A8A1-B50463BF853B}" presName="childTextVisible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73AAF80-D23B-48BE-AC40-82785E79D20F}" type="pres">
      <dgm:prSet presAssocID="{9703C70F-936E-4611-A8A1-B50463BF853B}" presName="childTextHidden" presStyleLbl="bgAccFollowNode1" presStyleIdx="1" presStyleCnt="4"/>
      <dgm:spPr/>
      <dgm:t>
        <a:bodyPr/>
        <a:lstStyle/>
        <a:p>
          <a:endParaRPr lang="pl-PL"/>
        </a:p>
      </dgm:t>
    </dgm:pt>
    <dgm:pt modelId="{7CDB4125-3C08-4B82-A29E-AFF19B59F9E5}" type="pres">
      <dgm:prSet presAssocID="{9703C70F-936E-4611-A8A1-B50463BF853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3C7B51-8292-4662-AA4F-8E719272A50A}" type="pres">
      <dgm:prSet presAssocID="{9703C70F-936E-4611-A8A1-B50463BF853B}" presName="aSpace" presStyleCnt="0"/>
      <dgm:spPr/>
    </dgm:pt>
    <dgm:pt modelId="{9C974058-BA98-4589-A070-9F639A476FD5}" type="pres">
      <dgm:prSet presAssocID="{82056382-B5EC-4D57-916B-9F10101C3E8E}" presName="compNode" presStyleCnt="0"/>
      <dgm:spPr/>
    </dgm:pt>
    <dgm:pt modelId="{84561BD7-841D-4835-A6BB-CD9E5659079E}" type="pres">
      <dgm:prSet presAssocID="{82056382-B5EC-4D57-916B-9F10101C3E8E}" presName="noGeometry" presStyleCnt="0"/>
      <dgm:spPr/>
    </dgm:pt>
    <dgm:pt modelId="{38B701DC-4133-461E-BDFA-776EB94FF7CD}" type="pres">
      <dgm:prSet presAssocID="{82056382-B5EC-4D57-916B-9F10101C3E8E}" presName="childTextVisible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944F12-545D-4876-BE0F-D3BF74CC6D1C}" type="pres">
      <dgm:prSet presAssocID="{82056382-B5EC-4D57-916B-9F10101C3E8E}" presName="childTextHidden" presStyleLbl="bgAccFollowNode1" presStyleIdx="2" presStyleCnt="4"/>
      <dgm:spPr/>
      <dgm:t>
        <a:bodyPr/>
        <a:lstStyle/>
        <a:p>
          <a:endParaRPr lang="pl-PL"/>
        </a:p>
      </dgm:t>
    </dgm:pt>
    <dgm:pt modelId="{CDC5593C-498D-4DC1-999D-55586001D456}" type="pres">
      <dgm:prSet presAssocID="{82056382-B5EC-4D57-916B-9F10101C3E8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72C85D-F139-474C-BA88-CA592B9F6AEE}" type="pres">
      <dgm:prSet presAssocID="{82056382-B5EC-4D57-916B-9F10101C3E8E}" presName="aSpace" presStyleCnt="0"/>
      <dgm:spPr/>
    </dgm:pt>
    <dgm:pt modelId="{7B3B4D35-6544-4A51-8ADA-C1E24113C4AC}" type="pres">
      <dgm:prSet presAssocID="{29234436-90FB-4E77-9D15-08E03B07C032}" presName="compNode" presStyleCnt="0"/>
      <dgm:spPr/>
    </dgm:pt>
    <dgm:pt modelId="{E5173C45-6538-418B-AEB9-766B7C65F338}" type="pres">
      <dgm:prSet presAssocID="{29234436-90FB-4E77-9D15-08E03B07C032}" presName="noGeometry" presStyleCnt="0"/>
      <dgm:spPr/>
    </dgm:pt>
    <dgm:pt modelId="{78CF6996-80AB-4041-918A-A3528AEF0A69}" type="pres">
      <dgm:prSet presAssocID="{29234436-90FB-4E77-9D15-08E03B07C032}" presName="childTextVisible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4568C2-2038-45D5-92A3-19B879A05372}" type="pres">
      <dgm:prSet presAssocID="{29234436-90FB-4E77-9D15-08E03B07C032}" presName="childTextHidden" presStyleLbl="bgAccFollowNode1" presStyleIdx="3" presStyleCnt="4"/>
      <dgm:spPr/>
      <dgm:t>
        <a:bodyPr/>
        <a:lstStyle/>
        <a:p>
          <a:endParaRPr lang="pl-PL"/>
        </a:p>
      </dgm:t>
    </dgm:pt>
    <dgm:pt modelId="{61D7C8FC-CB6B-484F-9A53-85874A38B8E1}" type="pres">
      <dgm:prSet presAssocID="{29234436-90FB-4E77-9D15-08E03B07C03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050C1BF-CC0A-4A13-B70C-29C4491EBB5F}" type="presOf" srcId="{0A7F5C88-373E-4E64-AD6C-14522FDF75D6}" destId="{3B9DACD2-87D2-494A-A461-8BC40B89381B}" srcOrd="0" destOrd="0" presId="urn:microsoft.com/office/officeart/2005/8/layout/hProcess6"/>
    <dgm:cxn modelId="{F9195D3B-0C8A-4943-9606-7A34A498D726}" type="presOf" srcId="{19961340-897C-42D4-9A0D-9B0ED8F4D87D}" destId="{38B701DC-4133-461E-BDFA-776EB94FF7CD}" srcOrd="0" destOrd="0" presId="urn:microsoft.com/office/officeart/2005/8/layout/hProcess6"/>
    <dgm:cxn modelId="{08D6197F-4CEC-4B83-BB0B-1F3733AFBEAC}" type="presOf" srcId="{D780208B-B1F3-4555-8135-92B2EC63B9A5}" destId="{473AAF80-D23B-48BE-AC40-82785E79D20F}" srcOrd="1" destOrd="0" presId="urn:microsoft.com/office/officeart/2005/8/layout/hProcess6"/>
    <dgm:cxn modelId="{11B5C3C6-2624-4E6A-89C6-237BA10848A8}" type="presOf" srcId="{9703C70F-936E-4611-A8A1-B50463BF853B}" destId="{7CDB4125-3C08-4B82-A29E-AFF19B59F9E5}" srcOrd="0" destOrd="0" presId="urn:microsoft.com/office/officeart/2005/8/layout/hProcess6"/>
    <dgm:cxn modelId="{699E25D2-9065-49C5-AB22-D98CF250D491}" srcId="{82056382-B5EC-4D57-916B-9F10101C3E8E}" destId="{19961340-897C-42D4-9A0D-9B0ED8F4D87D}" srcOrd="0" destOrd="0" parTransId="{DDC0DFE8-2DA2-4086-AFDD-056FB859DC9B}" sibTransId="{13378061-CC17-4373-BF0E-4353BF9BDDDB}"/>
    <dgm:cxn modelId="{0B049A89-6D2D-4F7C-92A5-2C1D27D0DD0C}" srcId="{701BC547-490B-4713-8005-7074DDAB69BF}" destId="{0A7F5C88-373E-4E64-AD6C-14522FDF75D6}" srcOrd="0" destOrd="0" parTransId="{13627B62-A31A-46CB-8CE9-95E0AD99885A}" sibTransId="{140C6498-44A0-4D66-9D61-101963E8C92D}"/>
    <dgm:cxn modelId="{636D1AD3-1D25-4B11-8418-49E00ABE9DE5}" srcId="{0A7F5C88-373E-4E64-AD6C-14522FDF75D6}" destId="{CA10AA68-EA73-4D7D-9E85-D701550051A8}" srcOrd="0" destOrd="0" parTransId="{BD36FEE9-19BB-4564-B172-7C1C52F82C8E}" sibTransId="{0AADE697-509E-4045-94B7-AFC0F9BBE1AB}"/>
    <dgm:cxn modelId="{66568093-9667-4819-B8EC-3BF4D1119D86}" type="presOf" srcId="{8D937C61-0DCC-4258-895C-9C47CA61E9E0}" destId="{78CF6996-80AB-4041-918A-A3528AEF0A69}" srcOrd="0" destOrd="0" presId="urn:microsoft.com/office/officeart/2005/8/layout/hProcess6"/>
    <dgm:cxn modelId="{0E8B01E1-B2C4-455D-B297-19B67C0DD152}" srcId="{9703C70F-936E-4611-A8A1-B50463BF853B}" destId="{D780208B-B1F3-4555-8135-92B2EC63B9A5}" srcOrd="0" destOrd="0" parTransId="{43873D8F-909E-4033-B0DF-FE21D29F4282}" sibTransId="{0B2A5E9F-3EA4-45B2-9712-FB43B8B62802}"/>
    <dgm:cxn modelId="{15C9B88F-9A91-4C76-964D-781EB37DB120}" srcId="{29234436-90FB-4E77-9D15-08E03B07C032}" destId="{8D937C61-0DCC-4258-895C-9C47CA61E9E0}" srcOrd="0" destOrd="0" parTransId="{D7F940B5-23AC-4394-95AF-0216EDD057B0}" sibTransId="{D79CEBE5-11CE-425B-8C98-6F3428232C9B}"/>
    <dgm:cxn modelId="{5461634D-AF9E-4CC5-AFAF-E5F1A29D0590}" type="presOf" srcId="{D780208B-B1F3-4555-8135-92B2EC63B9A5}" destId="{4CAD19F6-B0FE-4673-9A98-ADFB7AB59198}" srcOrd="0" destOrd="0" presId="urn:microsoft.com/office/officeart/2005/8/layout/hProcess6"/>
    <dgm:cxn modelId="{A4140AA0-90F9-40C9-938D-108DFA572B61}" srcId="{701BC547-490B-4713-8005-7074DDAB69BF}" destId="{82056382-B5EC-4D57-916B-9F10101C3E8E}" srcOrd="2" destOrd="0" parTransId="{25241555-AB4A-4D00-9AC6-D50C7B1E8B76}" sibTransId="{F255D887-28B8-461D-A6C2-E665BE5C8C0A}"/>
    <dgm:cxn modelId="{FB82D129-960C-458A-B19D-9F87095BBD02}" type="presOf" srcId="{19961340-897C-42D4-9A0D-9B0ED8F4D87D}" destId="{9A944F12-545D-4876-BE0F-D3BF74CC6D1C}" srcOrd="1" destOrd="0" presId="urn:microsoft.com/office/officeart/2005/8/layout/hProcess6"/>
    <dgm:cxn modelId="{6740C17B-F32C-42B5-9EB9-AFC053482073}" type="presOf" srcId="{CA10AA68-EA73-4D7D-9E85-D701550051A8}" destId="{5D4B7084-7DD4-4BFB-9A69-76B4F9D739F6}" srcOrd="0" destOrd="0" presId="urn:microsoft.com/office/officeart/2005/8/layout/hProcess6"/>
    <dgm:cxn modelId="{351B1353-63AD-4AC6-8C0E-7852CC819410}" type="presOf" srcId="{29234436-90FB-4E77-9D15-08E03B07C032}" destId="{61D7C8FC-CB6B-484F-9A53-85874A38B8E1}" srcOrd="0" destOrd="0" presId="urn:microsoft.com/office/officeart/2005/8/layout/hProcess6"/>
    <dgm:cxn modelId="{1EC988FE-F0A6-4D13-BD4F-D21510CE12CF}" type="presOf" srcId="{8D937C61-0DCC-4258-895C-9C47CA61E9E0}" destId="{4A4568C2-2038-45D5-92A3-19B879A05372}" srcOrd="1" destOrd="0" presId="urn:microsoft.com/office/officeart/2005/8/layout/hProcess6"/>
    <dgm:cxn modelId="{D8E8BBD8-FE52-4E8E-8984-3A501E146752}" type="presOf" srcId="{701BC547-490B-4713-8005-7074DDAB69BF}" destId="{F16F2DA4-7434-44E0-A5D5-86DA72BF07D9}" srcOrd="0" destOrd="0" presId="urn:microsoft.com/office/officeart/2005/8/layout/hProcess6"/>
    <dgm:cxn modelId="{D664EAB1-F7AB-4F5D-B6F8-9D8FB59FE2CF}" type="presOf" srcId="{CA10AA68-EA73-4D7D-9E85-D701550051A8}" destId="{7F4287D7-50E5-409A-9508-8F44DD68A3CD}" srcOrd="1" destOrd="0" presId="urn:microsoft.com/office/officeart/2005/8/layout/hProcess6"/>
    <dgm:cxn modelId="{633164E3-D1FC-46CF-9FE9-5A672C1C99FA}" type="presOf" srcId="{82056382-B5EC-4D57-916B-9F10101C3E8E}" destId="{CDC5593C-498D-4DC1-999D-55586001D456}" srcOrd="0" destOrd="0" presId="urn:microsoft.com/office/officeart/2005/8/layout/hProcess6"/>
    <dgm:cxn modelId="{55AA2BA7-EE1A-4D77-BE32-81B378612F8C}" srcId="{701BC547-490B-4713-8005-7074DDAB69BF}" destId="{9703C70F-936E-4611-A8A1-B50463BF853B}" srcOrd="1" destOrd="0" parTransId="{ED3E0811-E7A8-4A1E-8597-8010D6085F6B}" sibTransId="{1CD02751-2B09-424D-A5F2-AA5B7AD1262A}"/>
    <dgm:cxn modelId="{A80660B1-572F-48D1-B085-E69E53B11D3B}" srcId="{701BC547-490B-4713-8005-7074DDAB69BF}" destId="{29234436-90FB-4E77-9D15-08E03B07C032}" srcOrd="3" destOrd="0" parTransId="{C6D443F0-1657-426A-A809-F07656185823}" sibTransId="{BC81A06E-9728-4A1D-A608-43AC4A609557}"/>
    <dgm:cxn modelId="{F51FF935-2ACE-4C9A-91FC-18F34247C115}" type="presParOf" srcId="{F16F2DA4-7434-44E0-A5D5-86DA72BF07D9}" destId="{C79A65EA-5C7B-40BA-816F-7691FB5D4648}" srcOrd="0" destOrd="0" presId="urn:microsoft.com/office/officeart/2005/8/layout/hProcess6"/>
    <dgm:cxn modelId="{F0B9D92A-C21F-4F50-B7A6-D9E783823591}" type="presParOf" srcId="{C79A65EA-5C7B-40BA-816F-7691FB5D4648}" destId="{A9FC7F28-9EE7-4198-A337-0417FB6BD2EE}" srcOrd="0" destOrd="0" presId="urn:microsoft.com/office/officeart/2005/8/layout/hProcess6"/>
    <dgm:cxn modelId="{6537B0F7-91B7-46F9-A397-9271039D4C35}" type="presParOf" srcId="{C79A65EA-5C7B-40BA-816F-7691FB5D4648}" destId="{5D4B7084-7DD4-4BFB-9A69-76B4F9D739F6}" srcOrd="1" destOrd="0" presId="urn:microsoft.com/office/officeart/2005/8/layout/hProcess6"/>
    <dgm:cxn modelId="{6FD16BF7-9657-47DB-A72B-DC3BE9DC6522}" type="presParOf" srcId="{C79A65EA-5C7B-40BA-816F-7691FB5D4648}" destId="{7F4287D7-50E5-409A-9508-8F44DD68A3CD}" srcOrd="2" destOrd="0" presId="urn:microsoft.com/office/officeart/2005/8/layout/hProcess6"/>
    <dgm:cxn modelId="{E53B9DA5-51A9-4F18-A2E3-02075ED57369}" type="presParOf" srcId="{C79A65EA-5C7B-40BA-816F-7691FB5D4648}" destId="{3B9DACD2-87D2-494A-A461-8BC40B89381B}" srcOrd="3" destOrd="0" presId="urn:microsoft.com/office/officeart/2005/8/layout/hProcess6"/>
    <dgm:cxn modelId="{BFCA37CA-96DC-4E56-8A6B-F3D9E1F45062}" type="presParOf" srcId="{F16F2DA4-7434-44E0-A5D5-86DA72BF07D9}" destId="{95FEAE2F-2385-4C61-A6F1-A17950E7091C}" srcOrd="1" destOrd="0" presId="urn:microsoft.com/office/officeart/2005/8/layout/hProcess6"/>
    <dgm:cxn modelId="{A0412C9A-F56C-4270-9E40-C51501123133}" type="presParOf" srcId="{F16F2DA4-7434-44E0-A5D5-86DA72BF07D9}" destId="{0A7E4E7C-3E90-4423-913A-A0C3E35D3922}" srcOrd="2" destOrd="0" presId="urn:microsoft.com/office/officeart/2005/8/layout/hProcess6"/>
    <dgm:cxn modelId="{E62471EC-A3D3-46DD-94F9-8F3E7F271EB6}" type="presParOf" srcId="{0A7E4E7C-3E90-4423-913A-A0C3E35D3922}" destId="{C401F6C4-3BAB-45C0-90EC-82CF59F2CB5D}" srcOrd="0" destOrd="0" presId="urn:microsoft.com/office/officeart/2005/8/layout/hProcess6"/>
    <dgm:cxn modelId="{A4F26146-F2F1-41E8-A3FA-B186BF9CF615}" type="presParOf" srcId="{0A7E4E7C-3E90-4423-913A-A0C3E35D3922}" destId="{4CAD19F6-B0FE-4673-9A98-ADFB7AB59198}" srcOrd="1" destOrd="0" presId="urn:microsoft.com/office/officeart/2005/8/layout/hProcess6"/>
    <dgm:cxn modelId="{BEBAB518-0E33-4785-A0A6-2ED960E440B8}" type="presParOf" srcId="{0A7E4E7C-3E90-4423-913A-A0C3E35D3922}" destId="{473AAF80-D23B-48BE-AC40-82785E79D20F}" srcOrd="2" destOrd="0" presId="urn:microsoft.com/office/officeart/2005/8/layout/hProcess6"/>
    <dgm:cxn modelId="{A6D9D6AE-83CE-4CA8-AAFA-173AC5D5F266}" type="presParOf" srcId="{0A7E4E7C-3E90-4423-913A-A0C3E35D3922}" destId="{7CDB4125-3C08-4B82-A29E-AFF19B59F9E5}" srcOrd="3" destOrd="0" presId="urn:microsoft.com/office/officeart/2005/8/layout/hProcess6"/>
    <dgm:cxn modelId="{25D47722-059A-4B5B-94C3-8F2B823DE0A4}" type="presParOf" srcId="{F16F2DA4-7434-44E0-A5D5-86DA72BF07D9}" destId="{513C7B51-8292-4662-AA4F-8E719272A50A}" srcOrd="3" destOrd="0" presId="urn:microsoft.com/office/officeart/2005/8/layout/hProcess6"/>
    <dgm:cxn modelId="{6504986E-4E12-422E-B2AA-44228F7F05F1}" type="presParOf" srcId="{F16F2DA4-7434-44E0-A5D5-86DA72BF07D9}" destId="{9C974058-BA98-4589-A070-9F639A476FD5}" srcOrd="4" destOrd="0" presId="urn:microsoft.com/office/officeart/2005/8/layout/hProcess6"/>
    <dgm:cxn modelId="{E636E1F1-61E2-491B-8CC7-2171EB54B0DB}" type="presParOf" srcId="{9C974058-BA98-4589-A070-9F639A476FD5}" destId="{84561BD7-841D-4835-A6BB-CD9E5659079E}" srcOrd="0" destOrd="0" presId="urn:microsoft.com/office/officeart/2005/8/layout/hProcess6"/>
    <dgm:cxn modelId="{833BC36E-9F1C-4021-BF32-D07CA9322753}" type="presParOf" srcId="{9C974058-BA98-4589-A070-9F639A476FD5}" destId="{38B701DC-4133-461E-BDFA-776EB94FF7CD}" srcOrd="1" destOrd="0" presId="urn:microsoft.com/office/officeart/2005/8/layout/hProcess6"/>
    <dgm:cxn modelId="{A061FA5F-E5FD-4EFF-9105-C921257FEE28}" type="presParOf" srcId="{9C974058-BA98-4589-A070-9F639A476FD5}" destId="{9A944F12-545D-4876-BE0F-D3BF74CC6D1C}" srcOrd="2" destOrd="0" presId="urn:microsoft.com/office/officeart/2005/8/layout/hProcess6"/>
    <dgm:cxn modelId="{8D8028B4-C547-4287-94A0-206CC7738244}" type="presParOf" srcId="{9C974058-BA98-4589-A070-9F639A476FD5}" destId="{CDC5593C-498D-4DC1-999D-55586001D456}" srcOrd="3" destOrd="0" presId="urn:microsoft.com/office/officeart/2005/8/layout/hProcess6"/>
    <dgm:cxn modelId="{D9958B22-2A29-4AC6-9667-6AFF109E0300}" type="presParOf" srcId="{F16F2DA4-7434-44E0-A5D5-86DA72BF07D9}" destId="{C172C85D-F139-474C-BA88-CA592B9F6AEE}" srcOrd="5" destOrd="0" presId="urn:microsoft.com/office/officeart/2005/8/layout/hProcess6"/>
    <dgm:cxn modelId="{E6E23B9E-FF2A-443F-8A2E-2ADBC7683AC6}" type="presParOf" srcId="{F16F2DA4-7434-44E0-A5D5-86DA72BF07D9}" destId="{7B3B4D35-6544-4A51-8ADA-C1E24113C4AC}" srcOrd="6" destOrd="0" presId="urn:microsoft.com/office/officeart/2005/8/layout/hProcess6"/>
    <dgm:cxn modelId="{47FAE8ED-A442-4157-BB32-EB58432F4BFB}" type="presParOf" srcId="{7B3B4D35-6544-4A51-8ADA-C1E24113C4AC}" destId="{E5173C45-6538-418B-AEB9-766B7C65F338}" srcOrd="0" destOrd="0" presId="urn:microsoft.com/office/officeart/2005/8/layout/hProcess6"/>
    <dgm:cxn modelId="{B074C026-A65D-47B1-B134-8254EC4CCB65}" type="presParOf" srcId="{7B3B4D35-6544-4A51-8ADA-C1E24113C4AC}" destId="{78CF6996-80AB-4041-918A-A3528AEF0A69}" srcOrd="1" destOrd="0" presId="urn:microsoft.com/office/officeart/2005/8/layout/hProcess6"/>
    <dgm:cxn modelId="{ED58897A-8A62-4F89-A229-B53190C61AD0}" type="presParOf" srcId="{7B3B4D35-6544-4A51-8ADA-C1E24113C4AC}" destId="{4A4568C2-2038-45D5-92A3-19B879A05372}" srcOrd="2" destOrd="0" presId="urn:microsoft.com/office/officeart/2005/8/layout/hProcess6"/>
    <dgm:cxn modelId="{037A0DBC-DF48-440C-B67E-5CA18E88F3C8}" type="presParOf" srcId="{7B3B4D35-6544-4A51-8ADA-C1E24113C4AC}" destId="{61D7C8FC-CB6B-484F-9A53-85874A38B8E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9D3AA9-91EF-44D3-B0B5-FBCB03488A6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35D63B6-3299-4020-A720-1D9D909650DB}">
      <dgm:prSet phldrT="[Tekst]"/>
      <dgm:spPr/>
      <dgm:t>
        <a:bodyPr/>
        <a:lstStyle/>
        <a:p>
          <a:r>
            <a:rPr lang="pl-PL" dirty="0" smtClean="0"/>
            <a:t>CKP</a:t>
          </a:r>
          <a:endParaRPr lang="pl-PL" dirty="0"/>
        </a:p>
      </dgm:t>
    </dgm:pt>
    <dgm:pt modelId="{58A90490-6E12-4F08-B9C4-A66D9D6E68F7}" type="parTrans" cxnId="{619DEF6D-9AB6-4605-A7AD-C987A72DA5A9}">
      <dgm:prSet/>
      <dgm:spPr/>
      <dgm:t>
        <a:bodyPr/>
        <a:lstStyle/>
        <a:p>
          <a:endParaRPr lang="pl-PL"/>
        </a:p>
      </dgm:t>
    </dgm:pt>
    <dgm:pt modelId="{38484844-D88A-431F-A126-5C643C5B4DFF}" type="sibTrans" cxnId="{619DEF6D-9AB6-4605-A7AD-C987A72DA5A9}">
      <dgm:prSet/>
      <dgm:spPr/>
      <dgm:t>
        <a:bodyPr/>
        <a:lstStyle/>
        <a:p>
          <a:endParaRPr lang="pl-PL"/>
        </a:p>
      </dgm:t>
    </dgm:pt>
    <dgm:pt modelId="{69662A90-5A30-431E-936E-5377C3D51CDE}">
      <dgm:prSet phldrT="[Tekst]"/>
      <dgm:spPr/>
      <dgm:t>
        <a:bodyPr/>
        <a:lstStyle/>
        <a:p>
          <a:r>
            <a:rPr lang="pl-PL" dirty="0" err="1" smtClean="0"/>
            <a:t>Regional</a:t>
          </a:r>
          <a:r>
            <a:rPr lang="pl-PL" dirty="0" smtClean="0"/>
            <a:t> Police </a:t>
          </a:r>
          <a:r>
            <a:rPr lang="pl-PL" dirty="0" err="1" smtClean="0"/>
            <a:t>Headquaters</a:t>
          </a:r>
          <a:endParaRPr lang="pl-PL" dirty="0"/>
        </a:p>
      </dgm:t>
    </dgm:pt>
    <dgm:pt modelId="{34342C99-8838-49FB-A823-288607315892}" type="parTrans" cxnId="{488989B2-5AC1-4D04-B64D-470C07824C0B}">
      <dgm:prSet/>
      <dgm:spPr/>
      <dgm:t>
        <a:bodyPr/>
        <a:lstStyle/>
        <a:p>
          <a:endParaRPr lang="pl-PL"/>
        </a:p>
      </dgm:t>
    </dgm:pt>
    <dgm:pt modelId="{8C4063BB-CB95-4AD5-A969-D0E8818672DF}" type="sibTrans" cxnId="{488989B2-5AC1-4D04-B64D-470C07824C0B}">
      <dgm:prSet/>
      <dgm:spPr/>
      <dgm:t>
        <a:bodyPr/>
        <a:lstStyle/>
        <a:p>
          <a:endParaRPr lang="pl-PL"/>
        </a:p>
      </dgm:t>
    </dgm:pt>
    <dgm:pt modelId="{B6292D90-BADC-4441-B547-91CCB89DE56F}">
      <dgm:prSet phldrT="[Tekst]"/>
      <dgm:spPr/>
      <dgm:t>
        <a:bodyPr/>
        <a:lstStyle/>
        <a:p>
          <a:r>
            <a:rPr lang="pl-PL" dirty="0" err="1" smtClean="0"/>
            <a:t>Local</a:t>
          </a:r>
          <a:r>
            <a:rPr lang="pl-PL" dirty="0" smtClean="0"/>
            <a:t> Police </a:t>
          </a:r>
          <a:r>
            <a:rPr lang="pl-PL" dirty="0" err="1" smtClean="0"/>
            <a:t>Headquaters</a:t>
          </a:r>
          <a:endParaRPr lang="pl-PL" dirty="0"/>
        </a:p>
      </dgm:t>
    </dgm:pt>
    <dgm:pt modelId="{D6FAAE78-1DD0-466F-9542-84B02776251A}" type="parTrans" cxnId="{9325AFCB-5D06-4BC4-9DBC-2A6DEBF35FEA}">
      <dgm:prSet/>
      <dgm:spPr/>
      <dgm:t>
        <a:bodyPr/>
        <a:lstStyle/>
        <a:p>
          <a:endParaRPr lang="pl-PL"/>
        </a:p>
      </dgm:t>
    </dgm:pt>
    <dgm:pt modelId="{63DD4160-D3A4-4827-A9DC-EA20E40D117C}" type="sibTrans" cxnId="{9325AFCB-5D06-4BC4-9DBC-2A6DEBF35FEA}">
      <dgm:prSet/>
      <dgm:spPr/>
      <dgm:t>
        <a:bodyPr/>
        <a:lstStyle/>
        <a:p>
          <a:endParaRPr lang="pl-PL"/>
        </a:p>
      </dgm:t>
    </dgm:pt>
    <dgm:pt modelId="{FA22C220-2858-4956-AFCE-1A4EE2E4791C}">
      <dgm:prSet phldrT="[Tekst]"/>
      <dgm:spPr/>
      <dgm:t>
        <a:bodyPr/>
        <a:lstStyle/>
        <a:p>
          <a:r>
            <a:rPr lang="pl-PL" dirty="0" err="1" smtClean="0"/>
            <a:t>Local</a:t>
          </a:r>
          <a:r>
            <a:rPr lang="pl-PL" dirty="0" smtClean="0"/>
            <a:t> Police </a:t>
          </a:r>
          <a:r>
            <a:rPr lang="pl-PL" dirty="0" err="1" smtClean="0"/>
            <a:t>Headquaters</a:t>
          </a:r>
          <a:endParaRPr lang="pl-PL" dirty="0"/>
        </a:p>
      </dgm:t>
    </dgm:pt>
    <dgm:pt modelId="{9B3344A9-77EB-48B1-A779-07C6DA12C9D7}" type="parTrans" cxnId="{6F7CC0DB-1832-46BD-B6E9-026808390149}">
      <dgm:prSet/>
      <dgm:spPr/>
      <dgm:t>
        <a:bodyPr/>
        <a:lstStyle/>
        <a:p>
          <a:endParaRPr lang="pl-PL"/>
        </a:p>
      </dgm:t>
    </dgm:pt>
    <dgm:pt modelId="{E9A24ABC-56F2-45B5-AE14-67F324700BD7}" type="sibTrans" cxnId="{6F7CC0DB-1832-46BD-B6E9-026808390149}">
      <dgm:prSet/>
      <dgm:spPr/>
      <dgm:t>
        <a:bodyPr/>
        <a:lstStyle/>
        <a:p>
          <a:endParaRPr lang="pl-PL"/>
        </a:p>
      </dgm:t>
    </dgm:pt>
    <dgm:pt modelId="{6408E515-F83F-4B02-860A-6780735DFB16}">
      <dgm:prSet phldrT="[Tekst]"/>
      <dgm:spPr/>
      <dgm:t>
        <a:bodyPr/>
        <a:lstStyle/>
        <a:p>
          <a:r>
            <a:rPr lang="pl-PL" dirty="0" err="1" smtClean="0"/>
            <a:t>Ministries</a:t>
          </a:r>
          <a:endParaRPr lang="pl-PL" dirty="0"/>
        </a:p>
      </dgm:t>
    </dgm:pt>
    <dgm:pt modelId="{A7E699AF-F57D-470C-8682-FDFE3D13CF7C}" type="parTrans" cxnId="{F23578E1-F8F1-4BA9-94BB-94888FE18746}">
      <dgm:prSet/>
      <dgm:spPr/>
      <dgm:t>
        <a:bodyPr/>
        <a:lstStyle/>
        <a:p>
          <a:endParaRPr lang="pl-PL"/>
        </a:p>
      </dgm:t>
    </dgm:pt>
    <dgm:pt modelId="{C98E88C8-B740-42B6-8468-3E5931175463}" type="sibTrans" cxnId="{F23578E1-F8F1-4BA9-94BB-94888FE18746}">
      <dgm:prSet/>
      <dgm:spPr/>
      <dgm:t>
        <a:bodyPr/>
        <a:lstStyle/>
        <a:p>
          <a:endParaRPr lang="pl-PL"/>
        </a:p>
      </dgm:t>
    </dgm:pt>
    <dgm:pt modelId="{79DB4235-00C9-4830-AFC4-FF19BBA19CBC}">
      <dgm:prSet phldrT="[Tekst]"/>
      <dgm:spPr/>
      <dgm:t>
        <a:bodyPr/>
        <a:lstStyle/>
        <a:p>
          <a:r>
            <a:rPr lang="pl-PL" dirty="0" err="1" smtClean="0"/>
            <a:t>Provinence</a:t>
          </a:r>
          <a:r>
            <a:rPr lang="pl-PL" dirty="0" smtClean="0"/>
            <a:t> </a:t>
          </a:r>
        </a:p>
        <a:p>
          <a:r>
            <a:rPr lang="pl-PL" dirty="0" err="1" smtClean="0"/>
            <a:t>Officec</a:t>
          </a:r>
          <a:endParaRPr lang="pl-PL" dirty="0" smtClean="0"/>
        </a:p>
      </dgm:t>
    </dgm:pt>
    <dgm:pt modelId="{E92A777D-7477-48EE-9E75-F16A62E9603D}" type="parTrans" cxnId="{47568B73-BCEF-4B53-BB92-CD1C466E47C2}">
      <dgm:prSet/>
      <dgm:spPr/>
      <dgm:t>
        <a:bodyPr/>
        <a:lstStyle/>
        <a:p>
          <a:endParaRPr lang="pl-PL"/>
        </a:p>
      </dgm:t>
    </dgm:pt>
    <dgm:pt modelId="{8C2A2E0B-1E6C-4385-ACB1-AACA355F8BDF}" type="sibTrans" cxnId="{47568B73-BCEF-4B53-BB92-CD1C466E47C2}">
      <dgm:prSet/>
      <dgm:spPr/>
      <dgm:t>
        <a:bodyPr/>
        <a:lstStyle/>
        <a:p>
          <a:endParaRPr lang="pl-PL"/>
        </a:p>
      </dgm:t>
    </dgm:pt>
    <dgm:pt modelId="{38159066-4F2B-4D27-B85F-4FC4FD78CC18}">
      <dgm:prSet phldrT="[Tekst]"/>
      <dgm:spPr/>
      <dgm:t>
        <a:bodyPr/>
        <a:lstStyle/>
        <a:p>
          <a:r>
            <a:rPr lang="pl-PL" dirty="0" smtClean="0"/>
            <a:t>KPRM</a:t>
          </a:r>
          <a:endParaRPr lang="pl-PL" dirty="0"/>
        </a:p>
      </dgm:t>
    </dgm:pt>
    <dgm:pt modelId="{E44326B5-B463-4EFD-9AA0-7A97A40C78F4}" type="parTrans" cxnId="{AF82A237-5534-480F-BC13-B76925739050}">
      <dgm:prSet/>
      <dgm:spPr/>
      <dgm:t>
        <a:bodyPr/>
        <a:lstStyle/>
        <a:p>
          <a:endParaRPr lang="pl-PL"/>
        </a:p>
      </dgm:t>
    </dgm:pt>
    <dgm:pt modelId="{F1B16515-EEA5-4BA4-8EF5-292D8BF73C61}" type="sibTrans" cxnId="{AF82A237-5534-480F-BC13-B76925739050}">
      <dgm:prSet/>
      <dgm:spPr/>
      <dgm:t>
        <a:bodyPr/>
        <a:lstStyle/>
        <a:p>
          <a:endParaRPr lang="pl-PL"/>
        </a:p>
      </dgm:t>
    </dgm:pt>
    <dgm:pt modelId="{B4C7D349-60C5-4C7D-B865-7141107CC4EA}">
      <dgm:prSet phldrT="[Tekst]"/>
      <dgm:spPr/>
      <dgm:t>
        <a:bodyPr/>
        <a:lstStyle/>
        <a:p>
          <a:r>
            <a:rPr lang="pl-PL" dirty="0" smtClean="0"/>
            <a:t>…</a:t>
          </a:r>
          <a:endParaRPr lang="pl-PL" dirty="0"/>
        </a:p>
      </dgm:t>
    </dgm:pt>
    <dgm:pt modelId="{F4523841-A4DC-4DB4-9CD9-C5F81CB50D08}" type="parTrans" cxnId="{59B6879B-73F0-40D5-9AAA-9AE13DEA17F2}">
      <dgm:prSet/>
      <dgm:spPr/>
      <dgm:t>
        <a:bodyPr/>
        <a:lstStyle/>
        <a:p>
          <a:endParaRPr lang="pl-PL"/>
        </a:p>
      </dgm:t>
    </dgm:pt>
    <dgm:pt modelId="{844A7031-C4A5-43E3-9B58-1094482FD02B}" type="sibTrans" cxnId="{59B6879B-73F0-40D5-9AAA-9AE13DEA17F2}">
      <dgm:prSet/>
      <dgm:spPr/>
      <dgm:t>
        <a:bodyPr/>
        <a:lstStyle/>
        <a:p>
          <a:endParaRPr lang="pl-PL"/>
        </a:p>
      </dgm:t>
    </dgm:pt>
    <dgm:pt modelId="{59DC9124-529D-4253-8538-2C3E27931817}" type="pres">
      <dgm:prSet presAssocID="{2C9D3AA9-91EF-44D3-B0B5-FBCB03488A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7541BCF-8836-48B1-953C-71075146723F}" type="pres">
      <dgm:prSet presAssocID="{335D63B6-3299-4020-A720-1D9D909650DB}" presName="hierRoot1" presStyleCnt="0"/>
      <dgm:spPr/>
    </dgm:pt>
    <dgm:pt modelId="{62CA0A27-A84F-40D0-871F-2BAFA958F58B}" type="pres">
      <dgm:prSet presAssocID="{335D63B6-3299-4020-A720-1D9D909650DB}" presName="composite" presStyleCnt="0"/>
      <dgm:spPr/>
    </dgm:pt>
    <dgm:pt modelId="{80AD502C-A8BA-4182-B458-0B89743FDF9A}" type="pres">
      <dgm:prSet presAssocID="{335D63B6-3299-4020-A720-1D9D909650DB}" presName="background" presStyleLbl="node0" presStyleIdx="0" presStyleCnt="1"/>
      <dgm:spPr/>
    </dgm:pt>
    <dgm:pt modelId="{5C9AEAA9-1AAB-41EA-ADDB-13473DB2911D}" type="pres">
      <dgm:prSet presAssocID="{335D63B6-3299-4020-A720-1D9D909650D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E4F2AED-E7AF-4041-B151-3DD4627CA469}" type="pres">
      <dgm:prSet presAssocID="{335D63B6-3299-4020-A720-1D9D909650DB}" presName="hierChild2" presStyleCnt="0"/>
      <dgm:spPr/>
    </dgm:pt>
    <dgm:pt modelId="{572BC409-5BE7-41D5-AE3F-92C2431C4B86}" type="pres">
      <dgm:prSet presAssocID="{34342C99-8838-49FB-A823-288607315892}" presName="Name10" presStyleLbl="parChTrans1D2" presStyleIdx="0" presStyleCnt="5"/>
      <dgm:spPr/>
      <dgm:t>
        <a:bodyPr/>
        <a:lstStyle/>
        <a:p>
          <a:endParaRPr lang="pl-PL"/>
        </a:p>
      </dgm:t>
    </dgm:pt>
    <dgm:pt modelId="{77BCC7A2-E26A-4BB9-8600-3B6359A0F325}" type="pres">
      <dgm:prSet presAssocID="{69662A90-5A30-431E-936E-5377C3D51CDE}" presName="hierRoot2" presStyleCnt="0"/>
      <dgm:spPr/>
    </dgm:pt>
    <dgm:pt modelId="{6D18A8D8-3FAA-4220-A9AA-F1639EDE387A}" type="pres">
      <dgm:prSet presAssocID="{69662A90-5A30-431E-936E-5377C3D51CDE}" presName="composite2" presStyleCnt="0"/>
      <dgm:spPr/>
    </dgm:pt>
    <dgm:pt modelId="{C9BE68AC-649D-4CA9-8909-27419680512A}" type="pres">
      <dgm:prSet presAssocID="{69662A90-5A30-431E-936E-5377C3D51CDE}" presName="background2" presStyleLbl="node2" presStyleIdx="0" presStyleCnt="5"/>
      <dgm:spPr/>
    </dgm:pt>
    <dgm:pt modelId="{19C52160-943B-4BEB-8A67-3CC18001C3AB}" type="pres">
      <dgm:prSet presAssocID="{69662A90-5A30-431E-936E-5377C3D51CDE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A77242C-1CE1-48BF-9D8D-19A97E741A97}" type="pres">
      <dgm:prSet presAssocID="{69662A90-5A30-431E-936E-5377C3D51CDE}" presName="hierChild3" presStyleCnt="0"/>
      <dgm:spPr/>
    </dgm:pt>
    <dgm:pt modelId="{C6445715-3987-4F5D-8ECE-5484B2835E9D}" type="pres">
      <dgm:prSet presAssocID="{D6FAAE78-1DD0-466F-9542-84B02776251A}" presName="Name17" presStyleLbl="parChTrans1D3" presStyleIdx="0" presStyleCnt="2"/>
      <dgm:spPr/>
      <dgm:t>
        <a:bodyPr/>
        <a:lstStyle/>
        <a:p>
          <a:endParaRPr lang="pl-PL"/>
        </a:p>
      </dgm:t>
    </dgm:pt>
    <dgm:pt modelId="{005C6AEC-AB8E-4F1D-B511-A1F96C994A0E}" type="pres">
      <dgm:prSet presAssocID="{B6292D90-BADC-4441-B547-91CCB89DE56F}" presName="hierRoot3" presStyleCnt="0"/>
      <dgm:spPr/>
    </dgm:pt>
    <dgm:pt modelId="{1382999B-A8CE-4057-9BD3-973B85F4E7FC}" type="pres">
      <dgm:prSet presAssocID="{B6292D90-BADC-4441-B547-91CCB89DE56F}" presName="composite3" presStyleCnt="0"/>
      <dgm:spPr/>
    </dgm:pt>
    <dgm:pt modelId="{357FBA95-B8F2-4530-A00D-63D7E69FDE89}" type="pres">
      <dgm:prSet presAssocID="{B6292D90-BADC-4441-B547-91CCB89DE56F}" presName="background3" presStyleLbl="node3" presStyleIdx="0" presStyleCnt="2"/>
      <dgm:spPr/>
    </dgm:pt>
    <dgm:pt modelId="{257DC0CE-9B15-4748-A9E6-8069BC0E6E9C}" type="pres">
      <dgm:prSet presAssocID="{B6292D90-BADC-4441-B547-91CCB89DE56F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0DCEF57-B2D0-4158-8D03-D8CFB64C6CCE}" type="pres">
      <dgm:prSet presAssocID="{B6292D90-BADC-4441-B547-91CCB89DE56F}" presName="hierChild4" presStyleCnt="0"/>
      <dgm:spPr/>
    </dgm:pt>
    <dgm:pt modelId="{F7FAD617-5487-4614-BE7C-718F3C1082B9}" type="pres">
      <dgm:prSet presAssocID="{9B3344A9-77EB-48B1-A779-07C6DA12C9D7}" presName="Name17" presStyleLbl="parChTrans1D3" presStyleIdx="1" presStyleCnt="2"/>
      <dgm:spPr/>
      <dgm:t>
        <a:bodyPr/>
        <a:lstStyle/>
        <a:p>
          <a:endParaRPr lang="pl-PL"/>
        </a:p>
      </dgm:t>
    </dgm:pt>
    <dgm:pt modelId="{B13EB653-0691-46C5-BF54-64C671D5A679}" type="pres">
      <dgm:prSet presAssocID="{FA22C220-2858-4956-AFCE-1A4EE2E4791C}" presName="hierRoot3" presStyleCnt="0"/>
      <dgm:spPr/>
    </dgm:pt>
    <dgm:pt modelId="{06DE3C47-1CEA-4A1A-9B02-3C4195452D76}" type="pres">
      <dgm:prSet presAssocID="{FA22C220-2858-4956-AFCE-1A4EE2E4791C}" presName="composite3" presStyleCnt="0"/>
      <dgm:spPr/>
    </dgm:pt>
    <dgm:pt modelId="{F844D34C-D564-45E2-B6AC-673A2A4C7840}" type="pres">
      <dgm:prSet presAssocID="{FA22C220-2858-4956-AFCE-1A4EE2E4791C}" presName="background3" presStyleLbl="node3" presStyleIdx="1" presStyleCnt="2"/>
      <dgm:spPr/>
    </dgm:pt>
    <dgm:pt modelId="{98F277BF-DE62-40C0-9F40-80D0DD73D69B}" type="pres">
      <dgm:prSet presAssocID="{FA22C220-2858-4956-AFCE-1A4EE2E4791C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491E654-A764-4E39-A57A-A1E13A373BD7}" type="pres">
      <dgm:prSet presAssocID="{FA22C220-2858-4956-AFCE-1A4EE2E4791C}" presName="hierChild4" presStyleCnt="0"/>
      <dgm:spPr/>
    </dgm:pt>
    <dgm:pt modelId="{A9DA5583-4734-458F-AB94-AF4033AE5330}" type="pres">
      <dgm:prSet presAssocID="{A7E699AF-F57D-470C-8682-FDFE3D13CF7C}" presName="Name10" presStyleLbl="parChTrans1D2" presStyleIdx="1" presStyleCnt="5"/>
      <dgm:spPr/>
      <dgm:t>
        <a:bodyPr/>
        <a:lstStyle/>
        <a:p>
          <a:endParaRPr lang="pl-PL"/>
        </a:p>
      </dgm:t>
    </dgm:pt>
    <dgm:pt modelId="{598D8DD2-48FA-492F-A4EC-B4DC3C60254E}" type="pres">
      <dgm:prSet presAssocID="{6408E515-F83F-4B02-860A-6780735DFB16}" presName="hierRoot2" presStyleCnt="0"/>
      <dgm:spPr/>
    </dgm:pt>
    <dgm:pt modelId="{BF93E649-6F3D-471C-8DDB-F93FEF2AA0E6}" type="pres">
      <dgm:prSet presAssocID="{6408E515-F83F-4B02-860A-6780735DFB16}" presName="composite2" presStyleCnt="0"/>
      <dgm:spPr/>
    </dgm:pt>
    <dgm:pt modelId="{7316379E-69F6-4ABA-9394-31E6F5868350}" type="pres">
      <dgm:prSet presAssocID="{6408E515-F83F-4B02-860A-6780735DFB16}" presName="background2" presStyleLbl="node2" presStyleIdx="1" presStyleCnt="5"/>
      <dgm:spPr/>
    </dgm:pt>
    <dgm:pt modelId="{974AF122-9829-47C6-BC20-D3A1471C3D4F}" type="pres">
      <dgm:prSet presAssocID="{6408E515-F83F-4B02-860A-6780735DFB16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5898394-8C68-467A-9FFA-E7B5791ECD9B}" type="pres">
      <dgm:prSet presAssocID="{6408E515-F83F-4B02-860A-6780735DFB16}" presName="hierChild3" presStyleCnt="0"/>
      <dgm:spPr/>
    </dgm:pt>
    <dgm:pt modelId="{2695798C-75A8-4D94-9F2B-8AA21BDF1202}" type="pres">
      <dgm:prSet presAssocID="{E92A777D-7477-48EE-9E75-F16A62E9603D}" presName="Name10" presStyleLbl="parChTrans1D2" presStyleIdx="2" presStyleCnt="5"/>
      <dgm:spPr/>
      <dgm:t>
        <a:bodyPr/>
        <a:lstStyle/>
        <a:p>
          <a:endParaRPr lang="pl-PL"/>
        </a:p>
      </dgm:t>
    </dgm:pt>
    <dgm:pt modelId="{8F5834F9-6D56-4F04-99EE-A7015AA7C245}" type="pres">
      <dgm:prSet presAssocID="{79DB4235-00C9-4830-AFC4-FF19BBA19CBC}" presName="hierRoot2" presStyleCnt="0"/>
      <dgm:spPr/>
    </dgm:pt>
    <dgm:pt modelId="{E6581BBA-0971-4957-86DF-1C863A716F4D}" type="pres">
      <dgm:prSet presAssocID="{79DB4235-00C9-4830-AFC4-FF19BBA19CBC}" presName="composite2" presStyleCnt="0"/>
      <dgm:spPr/>
    </dgm:pt>
    <dgm:pt modelId="{8F602CFF-B79D-4B0B-B597-5AACC924496C}" type="pres">
      <dgm:prSet presAssocID="{79DB4235-00C9-4830-AFC4-FF19BBA19CBC}" presName="background2" presStyleLbl="node2" presStyleIdx="2" presStyleCnt="5"/>
      <dgm:spPr/>
    </dgm:pt>
    <dgm:pt modelId="{2A0816DB-0C8C-4A88-9FEB-26890EEAD8F8}" type="pres">
      <dgm:prSet presAssocID="{79DB4235-00C9-4830-AFC4-FF19BBA19CBC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EC56739-5EC3-449A-B4C5-6A94E8743099}" type="pres">
      <dgm:prSet presAssocID="{79DB4235-00C9-4830-AFC4-FF19BBA19CBC}" presName="hierChild3" presStyleCnt="0"/>
      <dgm:spPr/>
    </dgm:pt>
    <dgm:pt modelId="{6079D700-3B67-4AA5-8CDB-BEFC88F45B6D}" type="pres">
      <dgm:prSet presAssocID="{E44326B5-B463-4EFD-9AA0-7A97A40C78F4}" presName="Name10" presStyleLbl="parChTrans1D2" presStyleIdx="3" presStyleCnt="5"/>
      <dgm:spPr/>
      <dgm:t>
        <a:bodyPr/>
        <a:lstStyle/>
        <a:p>
          <a:endParaRPr lang="pl-PL"/>
        </a:p>
      </dgm:t>
    </dgm:pt>
    <dgm:pt modelId="{DBE9709A-1E3D-4768-8EC2-0D29E8EA4FEB}" type="pres">
      <dgm:prSet presAssocID="{38159066-4F2B-4D27-B85F-4FC4FD78CC18}" presName="hierRoot2" presStyleCnt="0"/>
      <dgm:spPr/>
    </dgm:pt>
    <dgm:pt modelId="{3CB32F92-2941-4916-AD76-F91D61126FC1}" type="pres">
      <dgm:prSet presAssocID="{38159066-4F2B-4D27-B85F-4FC4FD78CC18}" presName="composite2" presStyleCnt="0"/>
      <dgm:spPr/>
    </dgm:pt>
    <dgm:pt modelId="{0C602F2F-E45A-4D32-9E4C-D21E1C9526B8}" type="pres">
      <dgm:prSet presAssocID="{38159066-4F2B-4D27-B85F-4FC4FD78CC18}" presName="background2" presStyleLbl="node2" presStyleIdx="3" presStyleCnt="5"/>
      <dgm:spPr/>
    </dgm:pt>
    <dgm:pt modelId="{3E86A84C-8F25-4BDE-A67E-259E2A3CC48A}" type="pres">
      <dgm:prSet presAssocID="{38159066-4F2B-4D27-B85F-4FC4FD78CC18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9282B81-0CCA-457A-A10E-4000EAB8C5E7}" type="pres">
      <dgm:prSet presAssocID="{38159066-4F2B-4D27-B85F-4FC4FD78CC18}" presName="hierChild3" presStyleCnt="0"/>
      <dgm:spPr/>
    </dgm:pt>
    <dgm:pt modelId="{D91804A5-CCE9-473A-8F8F-EC5F116287E2}" type="pres">
      <dgm:prSet presAssocID="{F4523841-A4DC-4DB4-9CD9-C5F81CB50D08}" presName="Name10" presStyleLbl="parChTrans1D2" presStyleIdx="4" presStyleCnt="5"/>
      <dgm:spPr/>
      <dgm:t>
        <a:bodyPr/>
        <a:lstStyle/>
        <a:p>
          <a:endParaRPr lang="pl-PL"/>
        </a:p>
      </dgm:t>
    </dgm:pt>
    <dgm:pt modelId="{C897A5B0-A75C-433B-B142-EDA953299F5B}" type="pres">
      <dgm:prSet presAssocID="{B4C7D349-60C5-4C7D-B865-7141107CC4EA}" presName="hierRoot2" presStyleCnt="0"/>
      <dgm:spPr/>
    </dgm:pt>
    <dgm:pt modelId="{BC15AE2C-D3D7-4F63-9F76-94CE3A563344}" type="pres">
      <dgm:prSet presAssocID="{B4C7D349-60C5-4C7D-B865-7141107CC4EA}" presName="composite2" presStyleCnt="0"/>
      <dgm:spPr/>
    </dgm:pt>
    <dgm:pt modelId="{7BE4146F-40C7-46D2-89BF-8596E3A253DF}" type="pres">
      <dgm:prSet presAssocID="{B4C7D349-60C5-4C7D-B865-7141107CC4EA}" presName="background2" presStyleLbl="node2" presStyleIdx="4" presStyleCnt="5"/>
      <dgm:spPr/>
    </dgm:pt>
    <dgm:pt modelId="{13EBCF70-6F64-416C-BB63-B9BFD7D958E9}" type="pres">
      <dgm:prSet presAssocID="{B4C7D349-60C5-4C7D-B865-7141107CC4EA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7AB95D7-0306-4480-AF3E-9B822F280400}" type="pres">
      <dgm:prSet presAssocID="{B4C7D349-60C5-4C7D-B865-7141107CC4EA}" presName="hierChild3" presStyleCnt="0"/>
      <dgm:spPr/>
    </dgm:pt>
  </dgm:ptLst>
  <dgm:cxnLst>
    <dgm:cxn modelId="{F23578E1-F8F1-4BA9-94BB-94888FE18746}" srcId="{335D63B6-3299-4020-A720-1D9D909650DB}" destId="{6408E515-F83F-4B02-860A-6780735DFB16}" srcOrd="1" destOrd="0" parTransId="{A7E699AF-F57D-470C-8682-FDFE3D13CF7C}" sibTransId="{C98E88C8-B740-42B6-8468-3E5931175463}"/>
    <dgm:cxn modelId="{3C573B49-2B8A-4AC1-B222-1AF3A6705DE7}" type="presOf" srcId="{E44326B5-B463-4EFD-9AA0-7A97A40C78F4}" destId="{6079D700-3B67-4AA5-8CDB-BEFC88F45B6D}" srcOrd="0" destOrd="0" presId="urn:microsoft.com/office/officeart/2005/8/layout/hierarchy1"/>
    <dgm:cxn modelId="{40178C81-0777-4E6B-991E-AF60AC56766A}" type="presOf" srcId="{FA22C220-2858-4956-AFCE-1A4EE2E4791C}" destId="{98F277BF-DE62-40C0-9F40-80D0DD73D69B}" srcOrd="0" destOrd="0" presId="urn:microsoft.com/office/officeart/2005/8/layout/hierarchy1"/>
    <dgm:cxn modelId="{C5BE91E5-855D-4BA6-8550-206D94731B33}" type="presOf" srcId="{79DB4235-00C9-4830-AFC4-FF19BBA19CBC}" destId="{2A0816DB-0C8C-4A88-9FEB-26890EEAD8F8}" srcOrd="0" destOrd="0" presId="urn:microsoft.com/office/officeart/2005/8/layout/hierarchy1"/>
    <dgm:cxn modelId="{619DEF6D-9AB6-4605-A7AD-C987A72DA5A9}" srcId="{2C9D3AA9-91EF-44D3-B0B5-FBCB03488A63}" destId="{335D63B6-3299-4020-A720-1D9D909650DB}" srcOrd="0" destOrd="0" parTransId="{58A90490-6E12-4F08-B9C4-A66D9D6E68F7}" sibTransId="{38484844-D88A-431F-A126-5C643C5B4DFF}"/>
    <dgm:cxn modelId="{C05C9FC4-38B6-4E49-B416-8F007A5EDAC6}" type="presOf" srcId="{B4C7D349-60C5-4C7D-B865-7141107CC4EA}" destId="{13EBCF70-6F64-416C-BB63-B9BFD7D958E9}" srcOrd="0" destOrd="0" presId="urn:microsoft.com/office/officeart/2005/8/layout/hierarchy1"/>
    <dgm:cxn modelId="{A170FE8B-2060-4195-9CF6-54F6C999DAEA}" type="presOf" srcId="{B6292D90-BADC-4441-B547-91CCB89DE56F}" destId="{257DC0CE-9B15-4748-A9E6-8069BC0E6E9C}" srcOrd="0" destOrd="0" presId="urn:microsoft.com/office/officeart/2005/8/layout/hierarchy1"/>
    <dgm:cxn modelId="{E37AC6B2-CE02-4541-9B6E-9B7414D30CB3}" type="presOf" srcId="{9B3344A9-77EB-48B1-A779-07C6DA12C9D7}" destId="{F7FAD617-5487-4614-BE7C-718F3C1082B9}" srcOrd="0" destOrd="0" presId="urn:microsoft.com/office/officeart/2005/8/layout/hierarchy1"/>
    <dgm:cxn modelId="{8AE53AB3-0F2A-4381-91D6-BDF496574591}" type="presOf" srcId="{6408E515-F83F-4B02-860A-6780735DFB16}" destId="{974AF122-9829-47C6-BC20-D3A1471C3D4F}" srcOrd="0" destOrd="0" presId="urn:microsoft.com/office/officeart/2005/8/layout/hierarchy1"/>
    <dgm:cxn modelId="{8764EEE8-6C70-49A4-8EEC-716A6FA8C4EA}" type="presOf" srcId="{A7E699AF-F57D-470C-8682-FDFE3D13CF7C}" destId="{A9DA5583-4734-458F-AB94-AF4033AE5330}" srcOrd="0" destOrd="0" presId="urn:microsoft.com/office/officeart/2005/8/layout/hierarchy1"/>
    <dgm:cxn modelId="{AA5B6966-36C6-4A8F-838B-D158462BC1DE}" type="presOf" srcId="{69662A90-5A30-431E-936E-5377C3D51CDE}" destId="{19C52160-943B-4BEB-8A67-3CC18001C3AB}" srcOrd="0" destOrd="0" presId="urn:microsoft.com/office/officeart/2005/8/layout/hierarchy1"/>
    <dgm:cxn modelId="{47568B73-BCEF-4B53-BB92-CD1C466E47C2}" srcId="{335D63B6-3299-4020-A720-1D9D909650DB}" destId="{79DB4235-00C9-4830-AFC4-FF19BBA19CBC}" srcOrd="2" destOrd="0" parTransId="{E92A777D-7477-48EE-9E75-F16A62E9603D}" sibTransId="{8C2A2E0B-1E6C-4385-ACB1-AACA355F8BDF}"/>
    <dgm:cxn modelId="{FE900DAC-935A-416A-9524-81817F8F7FB2}" type="presOf" srcId="{E92A777D-7477-48EE-9E75-F16A62E9603D}" destId="{2695798C-75A8-4D94-9F2B-8AA21BDF1202}" srcOrd="0" destOrd="0" presId="urn:microsoft.com/office/officeart/2005/8/layout/hierarchy1"/>
    <dgm:cxn modelId="{59B6879B-73F0-40D5-9AAA-9AE13DEA17F2}" srcId="{335D63B6-3299-4020-A720-1D9D909650DB}" destId="{B4C7D349-60C5-4C7D-B865-7141107CC4EA}" srcOrd="4" destOrd="0" parTransId="{F4523841-A4DC-4DB4-9CD9-C5F81CB50D08}" sibTransId="{844A7031-C4A5-43E3-9B58-1094482FD02B}"/>
    <dgm:cxn modelId="{D75D9D3F-F565-49AB-B68A-75CE654F1399}" type="presOf" srcId="{2C9D3AA9-91EF-44D3-B0B5-FBCB03488A63}" destId="{59DC9124-529D-4253-8538-2C3E27931817}" srcOrd="0" destOrd="0" presId="urn:microsoft.com/office/officeart/2005/8/layout/hierarchy1"/>
    <dgm:cxn modelId="{7A99A474-0519-46E4-B5D6-A4E16C23646B}" type="presOf" srcId="{38159066-4F2B-4D27-B85F-4FC4FD78CC18}" destId="{3E86A84C-8F25-4BDE-A67E-259E2A3CC48A}" srcOrd="0" destOrd="0" presId="urn:microsoft.com/office/officeart/2005/8/layout/hierarchy1"/>
    <dgm:cxn modelId="{488989B2-5AC1-4D04-B64D-470C07824C0B}" srcId="{335D63B6-3299-4020-A720-1D9D909650DB}" destId="{69662A90-5A30-431E-936E-5377C3D51CDE}" srcOrd="0" destOrd="0" parTransId="{34342C99-8838-49FB-A823-288607315892}" sibTransId="{8C4063BB-CB95-4AD5-A969-D0E8818672DF}"/>
    <dgm:cxn modelId="{CDB4243A-60DB-4451-8774-E2BC76F786AE}" type="presOf" srcId="{D6FAAE78-1DD0-466F-9542-84B02776251A}" destId="{C6445715-3987-4F5D-8ECE-5484B2835E9D}" srcOrd="0" destOrd="0" presId="urn:microsoft.com/office/officeart/2005/8/layout/hierarchy1"/>
    <dgm:cxn modelId="{E7006B95-5AE8-4251-8D1A-BF0A45B594C2}" type="presOf" srcId="{F4523841-A4DC-4DB4-9CD9-C5F81CB50D08}" destId="{D91804A5-CCE9-473A-8F8F-EC5F116287E2}" srcOrd="0" destOrd="0" presId="urn:microsoft.com/office/officeart/2005/8/layout/hierarchy1"/>
    <dgm:cxn modelId="{9325AFCB-5D06-4BC4-9DBC-2A6DEBF35FEA}" srcId="{69662A90-5A30-431E-936E-5377C3D51CDE}" destId="{B6292D90-BADC-4441-B547-91CCB89DE56F}" srcOrd="0" destOrd="0" parTransId="{D6FAAE78-1DD0-466F-9542-84B02776251A}" sibTransId="{63DD4160-D3A4-4827-A9DC-EA20E40D117C}"/>
    <dgm:cxn modelId="{AF82A237-5534-480F-BC13-B76925739050}" srcId="{335D63B6-3299-4020-A720-1D9D909650DB}" destId="{38159066-4F2B-4D27-B85F-4FC4FD78CC18}" srcOrd="3" destOrd="0" parTransId="{E44326B5-B463-4EFD-9AA0-7A97A40C78F4}" sibTransId="{F1B16515-EEA5-4BA4-8EF5-292D8BF73C61}"/>
    <dgm:cxn modelId="{AA6AE746-BEA1-411C-BABD-C36310E68108}" type="presOf" srcId="{34342C99-8838-49FB-A823-288607315892}" destId="{572BC409-5BE7-41D5-AE3F-92C2431C4B86}" srcOrd="0" destOrd="0" presId="urn:microsoft.com/office/officeart/2005/8/layout/hierarchy1"/>
    <dgm:cxn modelId="{CA471108-3BEB-4AE2-8259-BD44293978E2}" type="presOf" srcId="{335D63B6-3299-4020-A720-1D9D909650DB}" destId="{5C9AEAA9-1AAB-41EA-ADDB-13473DB2911D}" srcOrd="0" destOrd="0" presId="urn:microsoft.com/office/officeart/2005/8/layout/hierarchy1"/>
    <dgm:cxn modelId="{6F7CC0DB-1832-46BD-B6E9-026808390149}" srcId="{69662A90-5A30-431E-936E-5377C3D51CDE}" destId="{FA22C220-2858-4956-AFCE-1A4EE2E4791C}" srcOrd="1" destOrd="0" parTransId="{9B3344A9-77EB-48B1-A779-07C6DA12C9D7}" sibTransId="{E9A24ABC-56F2-45B5-AE14-67F324700BD7}"/>
    <dgm:cxn modelId="{7AB159D7-FFEC-4265-8656-F561EE039DAF}" type="presParOf" srcId="{59DC9124-529D-4253-8538-2C3E27931817}" destId="{77541BCF-8836-48B1-953C-71075146723F}" srcOrd="0" destOrd="0" presId="urn:microsoft.com/office/officeart/2005/8/layout/hierarchy1"/>
    <dgm:cxn modelId="{600A06FD-F525-49CD-BDC5-9057E653D396}" type="presParOf" srcId="{77541BCF-8836-48B1-953C-71075146723F}" destId="{62CA0A27-A84F-40D0-871F-2BAFA958F58B}" srcOrd="0" destOrd="0" presId="urn:microsoft.com/office/officeart/2005/8/layout/hierarchy1"/>
    <dgm:cxn modelId="{A1751973-C850-4443-A926-0FD8A5F87137}" type="presParOf" srcId="{62CA0A27-A84F-40D0-871F-2BAFA958F58B}" destId="{80AD502C-A8BA-4182-B458-0B89743FDF9A}" srcOrd="0" destOrd="0" presId="urn:microsoft.com/office/officeart/2005/8/layout/hierarchy1"/>
    <dgm:cxn modelId="{878F34CC-1317-4BB8-AFE1-0E4ED658C495}" type="presParOf" srcId="{62CA0A27-A84F-40D0-871F-2BAFA958F58B}" destId="{5C9AEAA9-1AAB-41EA-ADDB-13473DB2911D}" srcOrd="1" destOrd="0" presId="urn:microsoft.com/office/officeart/2005/8/layout/hierarchy1"/>
    <dgm:cxn modelId="{C0C706F6-A703-4DC4-9862-686240CDE9A8}" type="presParOf" srcId="{77541BCF-8836-48B1-953C-71075146723F}" destId="{DE4F2AED-E7AF-4041-B151-3DD4627CA469}" srcOrd="1" destOrd="0" presId="urn:microsoft.com/office/officeart/2005/8/layout/hierarchy1"/>
    <dgm:cxn modelId="{2374F76D-BA41-4EDB-9A59-5A6D5D99FE50}" type="presParOf" srcId="{DE4F2AED-E7AF-4041-B151-3DD4627CA469}" destId="{572BC409-5BE7-41D5-AE3F-92C2431C4B86}" srcOrd="0" destOrd="0" presId="urn:microsoft.com/office/officeart/2005/8/layout/hierarchy1"/>
    <dgm:cxn modelId="{3F78FBC4-CE2F-4BD4-B7B6-B2D85057BD06}" type="presParOf" srcId="{DE4F2AED-E7AF-4041-B151-3DD4627CA469}" destId="{77BCC7A2-E26A-4BB9-8600-3B6359A0F325}" srcOrd="1" destOrd="0" presId="urn:microsoft.com/office/officeart/2005/8/layout/hierarchy1"/>
    <dgm:cxn modelId="{C6BB6636-16E0-495A-BF4C-B5956F74B635}" type="presParOf" srcId="{77BCC7A2-E26A-4BB9-8600-3B6359A0F325}" destId="{6D18A8D8-3FAA-4220-A9AA-F1639EDE387A}" srcOrd="0" destOrd="0" presId="urn:microsoft.com/office/officeart/2005/8/layout/hierarchy1"/>
    <dgm:cxn modelId="{CA77FAF4-0B1B-4658-B900-F672BB6464F4}" type="presParOf" srcId="{6D18A8D8-3FAA-4220-A9AA-F1639EDE387A}" destId="{C9BE68AC-649D-4CA9-8909-27419680512A}" srcOrd="0" destOrd="0" presId="urn:microsoft.com/office/officeart/2005/8/layout/hierarchy1"/>
    <dgm:cxn modelId="{2650430D-9E8D-46D1-9AB6-D39548389091}" type="presParOf" srcId="{6D18A8D8-3FAA-4220-A9AA-F1639EDE387A}" destId="{19C52160-943B-4BEB-8A67-3CC18001C3AB}" srcOrd="1" destOrd="0" presId="urn:microsoft.com/office/officeart/2005/8/layout/hierarchy1"/>
    <dgm:cxn modelId="{EFB285C6-2A8C-4A2A-880A-81D4CA999AF3}" type="presParOf" srcId="{77BCC7A2-E26A-4BB9-8600-3B6359A0F325}" destId="{BA77242C-1CE1-48BF-9D8D-19A97E741A97}" srcOrd="1" destOrd="0" presId="urn:microsoft.com/office/officeart/2005/8/layout/hierarchy1"/>
    <dgm:cxn modelId="{157D1BE5-602A-4F4D-AF1C-AA7016794150}" type="presParOf" srcId="{BA77242C-1CE1-48BF-9D8D-19A97E741A97}" destId="{C6445715-3987-4F5D-8ECE-5484B2835E9D}" srcOrd="0" destOrd="0" presId="urn:microsoft.com/office/officeart/2005/8/layout/hierarchy1"/>
    <dgm:cxn modelId="{5E3BDC49-B9BC-4628-A501-B53E8D14DF94}" type="presParOf" srcId="{BA77242C-1CE1-48BF-9D8D-19A97E741A97}" destId="{005C6AEC-AB8E-4F1D-B511-A1F96C994A0E}" srcOrd="1" destOrd="0" presId="urn:microsoft.com/office/officeart/2005/8/layout/hierarchy1"/>
    <dgm:cxn modelId="{88982F3E-B8A4-450F-B3EC-24CE13CD283B}" type="presParOf" srcId="{005C6AEC-AB8E-4F1D-B511-A1F96C994A0E}" destId="{1382999B-A8CE-4057-9BD3-973B85F4E7FC}" srcOrd="0" destOrd="0" presId="urn:microsoft.com/office/officeart/2005/8/layout/hierarchy1"/>
    <dgm:cxn modelId="{85258F1C-FC0C-471C-B4CE-7B4E6F510750}" type="presParOf" srcId="{1382999B-A8CE-4057-9BD3-973B85F4E7FC}" destId="{357FBA95-B8F2-4530-A00D-63D7E69FDE89}" srcOrd="0" destOrd="0" presId="urn:microsoft.com/office/officeart/2005/8/layout/hierarchy1"/>
    <dgm:cxn modelId="{319BA84C-B785-450E-A67A-3CFA724A00C6}" type="presParOf" srcId="{1382999B-A8CE-4057-9BD3-973B85F4E7FC}" destId="{257DC0CE-9B15-4748-A9E6-8069BC0E6E9C}" srcOrd="1" destOrd="0" presId="urn:microsoft.com/office/officeart/2005/8/layout/hierarchy1"/>
    <dgm:cxn modelId="{23697139-82AC-4FCC-B2AA-2E99F032D4FD}" type="presParOf" srcId="{005C6AEC-AB8E-4F1D-B511-A1F96C994A0E}" destId="{20DCEF57-B2D0-4158-8D03-D8CFB64C6CCE}" srcOrd="1" destOrd="0" presId="urn:microsoft.com/office/officeart/2005/8/layout/hierarchy1"/>
    <dgm:cxn modelId="{35E6FADC-30F8-4EA1-85DC-107DA052CFCF}" type="presParOf" srcId="{BA77242C-1CE1-48BF-9D8D-19A97E741A97}" destId="{F7FAD617-5487-4614-BE7C-718F3C1082B9}" srcOrd="2" destOrd="0" presId="urn:microsoft.com/office/officeart/2005/8/layout/hierarchy1"/>
    <dgm:cxn modelId="{33F0F52E-E40F-4A5A-A2A3-A1E12C269A56}" type="presParOf" srcId="{BA77242C-1CE1-48BF-9D8D-19A97E741A97}" destId="{B13EB653-0691-46C5-BF54-64C671D5A679}" srcOrd="3" destOrd="0" presId="urn:microsoft.com/office/officeart/2005/8/layout/hierarchy1"/>
    <dgm:cxn modelId="{7786A87F-8A89-48CA-BCC0-1BBE36F81008}" type="presParOf" srcId="{B13EB653-0691-46C5-BF54-64C671D5A679}" destId="{06DE3C47-1CEA-4A1A-9B02-3C4195452D76}" srcOrd="0" destOrd="0" presId="urn:microsoft.com/office/officeart/2005/8/layout/hierarchy1"/>
    <dgm:cxn modelId="{8F52AD15-F2BD-46DC-ACA0-83EE11ADC535}" type="presParOf" srcId="{06DE3C47-1CEA-4A1A-9B02-3C4195452D76}" destId="{F844D34C-D564-45E2-B6AC-673A2A4C7840}" srcOrd="0" destOrd="0" presId="urn:microsoft.com/office/officeart/2005/8/layout/hierarchy1"/>
    <dgm:cxn modelId="{C5DECCD9-3DEF-4222-8478-6BCD801CAF1B}" type="presParOf" srcId="{06DE3C47-1CEA-4A1A-9B02-3C4195452D76}" destId="{98F277BF-DE62-40C0-9F40-80D0DD73D69B}" srcOrd="1" destOrd="0" presId="urn:microsoft.com/office/officeart/2005/8/layout/hierarchy1"/>
    <dgm:cxn modelId="{E81B8B47-93BB-4185-8133-8D9427028C25}" type="presParOf" srcId="{B13EB653-0691-46C5-BF54-64C671D5A679}" destId="{6491E654-A764-4E39-A57A-A1E13A373BD7}" srcOrd="1" destOrd="0" presId="urn:microsoft.com/office/officeart/2005/8/layout/hierarchy1"/>
    <dgm:cxn modelId="{824DFEEC-C8E4-4DC2-863A-EC4A3306FFC8}" type="presParOf" srcId="{DE4F2AED-E7AF-4041-B151-3DD4627CA469}" destId="{A9DA5583-4734-458F-AB94-AF4033AE5330}" srcOrd="2" destOrd="0" presId="urn:microsoft.com/office/officeart/2005/8/layout/hierarchy1"/>
    <dgm:cxn modelId="{7A5B8087-9AC1-41B6-97B8-B77910228F4F}" type="presParOf" srcId="{DE4F2AED-E7AF-4041-B151-3DD4627CA469}" destId="{598D8DD2-48FA-492F-A4EC-B4DC3C60254E}" srcOrd="3" destOrd="0" presId="urn:microsoft.com/office/officeart/2005/8/layout/hierarchy1"/>
    <dgm:cxn modelId="{703CC0E9-FD3C-4BA3-8E93-569DB666450A}" type="presParOf" srcId="{598D8DD2-48FA-492F-A4EC-B4DC3C60254E}" destId="{BF93E649-6F3D-471C-8DDB-F93FEF2AA0E6}" srcOrd="0" destOrd="0" presId="urn:microsoft.com/office/officeart/2005/8/layout/hierarchy1"/>
    <dgm:cxn modelId="{611F079D-6B82-43FD-BEAC-F0F6DE55CDB7}" type="presParOf" srcId="{BF93E649-6F3D-471C-8DDB-F93FEF2AA0E6}" destId="{7316379E-69F6-4ABA-9394-31E6F5868350}" srcOrd="0" destOrd="0" presId="urn:microsoft.com/office/officeart/2005/8/layout/hierarchy1"/>
    <dgm:cxn modelId="{298326D6-D0F0-44D0-B533-F818B9C79480}" type="presParOf" srcId="{BF93E649-6F3D-471C-8DDB-F93FEF2AA0E6}" destId="{974AF122-9829-47C6-BC20-D3A1471C3D4F}" srcOrd="1" destOrd="0" presId="urn:microsoft.com/office/officeart/2005/8/layout/hierarchy1"/>
    <dgm:cxn modelId="{C39AFD5D-5DD0-4CA0-B54F-884582903B52}" type="presParOf" srcId="{598D8DD2-48FA-492F-A4EC-B4DC3C60254E}" destId="{95898394-8C68-467A-9FFA-E7B5791ECD9B}" srcOrd="1" destOrd="0" presId="urn:microsoft.com/office/officeart/2005/8/layout/hierarchy1"/>
    <dgm:cxn modelId="{60A5BA5A-A9E4-4716-800A-1B0661F99592}" type="presParOf" srcId="{DE4F2AED-E7AF-4041-B151-3DD4627CA469}" destId="{2695798C-75A8-4D94-9F2B-8AA21BDF1202}" srcOrd="4" destOrd="0" presId="urn:microsoft.com/office/officeart/2005/8/layout/hierarchy1"/>
    <dgm:cxn modelId="{37F45F7A-0756-4C89-A9ED-2426C2D44FF7}" type="presParOf" srcId="{DE4F2AED-E7AF-4041-B151-3DD4627CA469}" destId="{8F5834F9-6D56-4F04-99EE-A7015AA7C245}" srcOrd="5" destOrd="0" presId="urn:microsoft.com/office/officeart/2005/8/layout/hierarchy1"/>
    <dgm:cxn modelId="{C2555092-847E-46DA-8F59-0457E92422A2}" type="presParOf" srcId="{8F5834F9-6D56-4F04-99EE-A7015AA7C245}" destId="{E6581BBA-0971-4957-86DF-1C863A716F4D}" srcOrd="0" destOrd="0" presId="urn:microsoft.com/office/officeart/2005/8/layout/hierarchy1"/>
    <dgm:cxn modelId="{0D91BFFA-41C7-4BB7-A768-A23B37FCE2E6}" type="presParOf" srcId="{E6581BBA-0971-4957-86DF-1C863A716F4D}" destId="{8F602CFF-B79D-4B0B-B597-5AACC924496C}" srcOrd="0" destOrd="0" presId="urn:microsoft.com/office/officeart/2005/8/layout/hierarchy1"/>
    <dgm:cxn modelId="{14880759-513C-48F2-85BA-B41D0597BC55}" type="presParOf" srcId="{E6581BBA-0971-4957-86DF-1C863A716F4D}" destId="{2A0816DB-0C8C-4A88-9FEB-26890EEAD8F8}" srcOrd="1" destOrd="0" presId="urn:microsoft.com/office/officeart/2005/8/layout/hierarchy1"/>
    <dgm:cxn modelId="{F5161A62-C489-4C43-A3BB-BF45534FE5EA}" type="presParOf" srcId="{8F5834F9-6D56-4F04-99EE-A7015AA7C245}" destId="{FEC56739-5EC3-449A-B4C5-6A94E8743099}" srcOrd="1" destOrd="0" presId="urn:microsoft.com/office/officeart/2005/8/layout/hierarchy1"/>
    <dgm:cxn modelId="{33D141A3-91D1-4C4A-A7F7-3FACAECC1FA2}" type="presParOf" srcId="{DE4F2AED-E7AF-4041-B151-3DD4627CA469}" destId="{6079D700-3B67-4AA5-8CDB-BEFC88F45B6D}" srcOrd="6" destOrd="0" presId="urn:microsoft.com/office/officeart/2005/8/layout/hierarchy1"/>
    <dgm:cxn modelId="{52A09CA9-1238-4F21-82CF-38F21BE6AF2D}" type="presParOf" srcId="{DE4F2AED-E7AF-4041-B151-3DD4627CA469}" destId="{DBE9709A-1E3D-4768-8EC2-0D29E8EA4FEB}" srcOrd="7" destOrd="0" presId="urn:microsoft.com/office/officeart/2005/8/layout/hierarchy1"/>
    <dgm:cxn modelId="{7A7123A7-1F66-4CA2-AEAB-FD3DF8C56352}" type="presParOf" srcId="{DBE9709A-1E3D-4768-8EC2-0D29E8EA4FEB}" destId="{3CB32F92-2941-4916-AD76-F91D61126FC1}" srcOrd="0" destOrd="0" presId="urn:microsoft.com/office/officeart/2005/8/layout/hierarchy1"/>
    <dgm:cxn modelId="{996E7B6F-9FBA-413E-90EA-162FF8B52374}" type="presParOf" srcId="{3CB32F92-2941-4916-AD76-F91D61126FC1}" destId="{0C602F2F-E45A-4D32-9E4C-D21E1C9526B8}" srcOrd="0" destOrd="0" presId="urn:microsoft.com/office/officeart/2005/8/layout/hierarchy1"/>
    <dgm:cxn modelId="{9453DC38-5AFA-4E61-ABDE-02DD1B263C3B}" type="presParOf" srcId="{3CB32F92-2941-4916-AD76-F91D61126FC1}" destId="{3E86A84C-8F25-4BDE-A67E-259E2A3CC48A}" srcOrd="1" destOrd="0" presId="urn:microsoft.com/office/officeart/2005/8/layout/hierarchy1"/>
    <dgm:cxn modelId="{43B7AC21-E3A4-4B1B-864F-27266B281E0D}" type="presParOf" srcId="{DBE9709A-1E3D-4768-8EC2-0D29E8EA4FEB}" destId="{69282B81-0CCA-457A-A10E-4000EAB8C5E7}" srcOrd="1" destOrd="0" presId="urn:microsoft.com/office/officeart/2005/8/layout/hierarchy1"/>
    <dgm:cxn modelId="{B24008C7-D979-4168-94DD-95F2949C706B}" type="presParOf" srcId="{DE4F2AED-E7AF-4041-B151-3DD4627CA469}" destId="{D91804A5-CCE9-473A-8F8F-EC5F116287E2}" srcOrd="8" destOrd="0" presId="urn:microsoft.com/office/officeart/2005/8/layout/hierarchy1"/>
    <dgm:cxn modelId="{4DAF1B49-4DFF-47D5-879C-2A586B26F37A}" type="presParOf" srcId="{DE4F2AED-E7AF-4041-B151-3DD4627CA469}" destId="{C897A5B0-A75C-433B-B142-EDA953299F5B}" srcOrd="9" destOrd="0" presId="urn:microsoft.com/office/officeart/2005/8/layout/hierarchy1"/>
    <dgm:cxn modelId="{70D81CD3-0F98-450F-B983-B91DA179129B}" type="presParOf" srcId="{C897A5B0-A75C-433B-B142-EDA953299F5B}" destId="{BC15AE2C-D3D7-4F63-9F76-94CE3A563344}" srcOrd="0" destOrd="0" presId="urn:microsoft.com/office/officeart/2005/8/layout/hierarchy1"/>
    <dgm:cxn modelId="{35CE951C-D65E-4FC5-B0D4-FA1CC3A10FC9}" type="presParOf" srcId="{BC15AE2C-D3D7-4F63-9F76-94CE3A563344}" destId="{7BE4146F-40C7-46D2-89BF-8596E3A253DF}" srcOrd="0" destOrd="0" presId="urn:microsoft.com/office/officeart/2005/8/layout/hierarchy1"/>
    <dgm:cxn modelId="{9E1670F0-3BF8-4909-8007-0013F70248F0}" type="presParOf" srcId="{BC15AE2C-D3D7-4F63-9F76-94CE3A563344}" destId="{13EBCF70-6F64-416C-BB63-B9BFD7D958E9}" srcOrd="1" destOrd="0" presId="urn:microsoft.com/office/officeart/2005/8/layout/hierarchy1"/>
    <dgm:cxn modelId="{818EEB10-DACC-42A8-8EA3-47BFA0B9520B}" type="presParOf" srcId="{C897A5B0-A75C-433B-B142-EDA953299F5B}" destId="{47AB95D7-0306-4480-AF3E-9B822F2804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B7084-7DD4-4BFB-9A69-76B4F9D739F6}">
      <dsp:nvSpPr>
        <dsp:cNvPr id="0" name=""/>
        <dsp:cNvSpPr/>
      </dsp:nvSpPr>
      <dsp:spPr>
        <a:xfrm>
          <a:off x="423842" y="746336"/>
          <a:ext cx="1677927" cy="146671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/>
            <a:t>DG of the </a:t>
          </a:r>
          <a:r>
            <a:rPr lang="pl-PL" sz="1000" kern="1200" dirty="0" err="1" smtClean="0"/>
            <a:t>Offices</a:t>
          </a:r>
          <a:r>
            <a:rPr lang="pl-PL" sz="1000" kern="1200" dirty="0" smtClean="0"/>
            <a:t> </a:t>
          </a:r>
          <a:r>
            <a:rPr lang="pl-PL" sz="1000" kern="1200" dirty="0" err="1" smtClean="0"/>
            <a:t>send</a:t>
          </a:r>
          <a:r>
            <a:rPr lang="pl-PL" sz="1000" kern="1200" dirty="0" smtClean="0"/>
            <a:t> </a:t>
          </a:r>
          <a:r>
            <a:rPr lang="pl-PL" sz="1000" kern="1200" dirty="0" err="1" smtClean="0"/>
            <a:t>reports</a:t>
          </a:r>
          <a:r>
            <a:rPr lang="pl-PL" sz="1000" kern="1200" dirty="0" smtClean="0"/>
            <a:t> to the </a:t>
          </a:r>
          <a:r>
            <a:rPr lang="pl-PL" sz="1000" kern="1200" dirty="0" err="1" smtClean="0"/>
            <a:t>Head</a:t>
          </a:r>
          <a:r>
            <a:rPr lang="pl-PL" sz="1000" kern="1200" dirty="0" smtClean="0"/>
            <a:t> of The </a:t>
          </a:r>
          <a:r>
            <a:rPr lang="pl-PL" sz="1000" kern="1200" dirty="0" err="1" smtClean="0"/>
            <a:t>Civil</a:t>
          </a:r>
          <a:r>
            <a:rPr lang="pl-PL" sz="1000" kern="1200" dirty="0" smtClean="0"/>
            <a:t> Service</a:t>
          </a:r>
          <a:endParaRPr lang="pl-PL" sz="1000" kern="1200" dirty="0"/>
        </a:p>
      </dsp:txBody>
      <dsp:txXfrm>
        <a:off x="843324" y="966344"/>
        <a:ext cx="817989" cy="1026703"/>
      </dsp:txXfrm>
    </dsp:sp>
    <dsp:sp modelId="{3B9DACD2-87D2-494A-A461-8BC40B89381B}">
      <dsp:nvSpPr>
        <dsp:cNvPr id="0" name=""/>
        <dsp:cNvSpPr/>
      </dsp:nvSpPr>
      <dsp:spPr>
        <a:xfrm>
          <a:off x="4360" y="1060214"/>
          <a:ext cx="838963" cy="838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1st of January</a:t>
          </a:r>
          <a:endParaRPr lang="pl-PL" sz="1200" kern="1200" dirty="0"/>
        </a:p>
      </dsp:txBody>
      <dsp:txXfrm>
        <a:off x="127223" y="1183077"/>
        <a:ext cx="593237" cy="593237"/>
      </dsp:txXfrm>
    </dsp:sp>
    <dsp:sp modelId="{4CAD19F6-B0FE-4673-9A98-ADFB7AB59198}">
      <dsp:nvSpPr>
        <dsp:cNvPr id="0" name=""/>
        <dsp:cNvSpPr/>
      </dsp:nvSpPr>
      <dsp:spPr>
        <a:xfrm>
          <a:off x="2626121" y="746336"/>
          <a:ext cx="1677927" cy="146671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/>
            <a:t>The </a:t>
          </a:r>
          <a:r>
            <a:rPr lang="pl-PL" sz="1000" kern="1200" dirty="0" err="1" smtClean="0"/>
            <a:t>Head</a:t>
          </a:r>
          <a:r>
            <a:rPr lang="pl-PL" sz="1000" kern="1200" dirty="0" smtClean="0"/>
            <a:t> of The </a:t>
          </a:r>
          <a:r>
            <a:rPr lang="pl-PL" sz="1000" kern="1200" dirty="0" err="1" smtClean="0"/>
            <a:t>Civil</a:t>
          </a:r>
          <a:r>
            <a:rPr lang="pl-PL" sz="1000" kern="1200" dirty="0" smtClean="0"/>
            <a:t> Service with </a:t>
          </a:r>
          <a:r>
            <a:rPr lang="pl-PL" sz="1000" kern="1200" dirty="0" err="1" smtClean="0"/>
            <a:t>Civil</a:t>
          </a:r>
          <a:r>
            <a:rPr lang="pl-PL" sz="1000" kern="1200" dirty="0" smtClean="0"/>
            <a:t> Service </a:t>
          </a:r>
          <a:r>
            <a:rPr lang="pl-PL" sz="1000" kern="1200" dirty="0" err="1" smtClean="0"/>
            <a:t>Department</a:t>
          </a:r>
          <a:r>
            <a:rPr lang="pl-PL" sz="1000" kern="1200" dirty="0" smtClean="0"/>
            <a:t> proces </a:t>
          </a:r>
          <a:r>
            <a:rPr lang="pl-PL" sz="1000" kern="1200" dirty="0" err="1" smtClean="0"/>
            <a:t>those</a:t>
          </a:r>
          <a:r>
            <a:rPr lang="pl-PL" sz="1000" kern="1200" dirty="0" smtClean="0"/>
            <a:t> </a:t>
          </a:r>
          <a:r>
            <a:rPr lang="pl-PL" sz="1000" kern="1200" dirty="0" err="1" smtClean="0"/>
            <a:t>informations</a:t>
          </a:r>
          <a:endParaRPr lang="pl-PL" sz="1000" kern="1200" dirty="0"/>
        </a:p>
      </dsp:txBody>
      <dsp:txXfrm>
        <a:off x="3045603" y="966344"/>
        <a:ext cx="817989" cy="1026703"/>
      </dsp:txXfrm>
    </dsp:sp>
    <dsp:sp modelId="{7CDB4125-3C08-4B82-A29E-AFF19B59F9E5}">
      <dsp:nvSpPr>
        <dsp:cNvPr id="0" name=""/>
        <dsp:cNvSpPr/>
      </dsp:nvSpPr>
      <dsp:spPr>
        <a:xfrm>
          <a:off x="2206639" y="1060214"/>
          <a:ext cx="838963" cy="838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1st of </a:t>
          </a:r>
          <a:r>
            <a:rPr lang="pl-PL" sz="1200" kern="1200" dirty="0" err="1" smtClean="0"/>
            <a:t>February</a:t>
          </a:r>
          <a:endParaRPr lang="pl-PL" sz="1200" kern="1200" dirty="0"/>
        </a:p>
      </dsp:txBody>
      <dsp:txXfrm>
        <a:off x="2329502" y="1183077"/>
        <a:ext cx="593237" cy="593237"/>
      </dsp:txXfrm>
    </dsp:sp>
    <dsp:sp modelId="{38B701DC-4133-461E-BDFA-776EB94FF7CD}">
      <dsp:nvSpPr>
        <dsp:cNvPr id="0" name=""/>
        <dsp:cNvSpPr/>
      </dsp:nvSpPr>
      <dsp:spPr>
        <a:xfrm>
          <a:off x="4828400" y="746336"/>
          <a:ext cx="1677927" cy="146671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err="1" smtClean="0"/>
            <a:t>Prime</a:t>
          </a:r>
          <a:r>
            <a:rPr lang="pl-PL" sz="1000" kern="1200" dirty="0" smtClean="0"/>
            <a:t> Minister </a:t>
          </a:r>
          <a:r>
            <a:rPr lang="pl-PL" sz="1000" kern="1200" dirty="0" err="1" smtClean="0"/>
            <a:t>gets</a:t>
          </a:r>
          <a:r>
            <a:rPr lang="pl-PL" sz="1000" kern="1200" dirty="0" smtClean="0"/>
            <a:t> the report</a:t>
          </a:r>
          <a:endParaRPr lang="pl-PL" sz="1000" kern="1200" dirty="0"/>
        </a:p>
      </dsp:txBody>
      <dsp:txXfrm>
        <a:off x="5247882" y="966344"/>
        <a:ext cx="817989" cy="1026703"/>
      </dsp:txXfrm>
    </dsp:sp>
    <dsp:sp modelId="{CDC5593C-498D-4DC1-999D-55586001D456}">
      <dsp:nvSpPr>
        <dsp:cNvPr id="0" name=""/>
        <dsp:cNvSpPr/>
      </dsp:nvSpPr>
      <dsp:spPr>
        <a:xfrm>
          <a:off x="4408919" y="1060214"/>
          <a:ext cx="838963" cy="838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End of March</a:t>
          </a:r>
          <a:endParaRPr lang="pl-PL" sz="1200" kern="1200" dirty="0"/>
        </a:p>
      </dsp:txBody>
      <dsp:txXfrm>
        <a:off x="4531782" y="1183077"/>
        <a:ext cx="593237" cy="593237"/>
      </dsp:txXfrm>
    </dsp:sp>
    <dsp:sp modelId="{78CF6996-80AB-4041-918A-A3528AEF0A69}">
      <dsp:nvSpPr>
        <dsp:cNvPr id="0" name=""/>
        <dsp:cNvSpPr/>
      </dsp:nvSpPr>
      <dsp:spPr>
        <a:xfrm>
          <a:off x="7030680" y="746336"/>
          <a:ext cx="1677927" cy="146671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tint val="40000"/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err="1" smtClean="0"/>
            <a:t>Prime</a:t>
          </a:r>
          <a:r>
            <a:rPr lang="pl-PL" sz="1000" kern="1200" dirty="0" smtClean="0"/>
            <a:t> Minister </a:t>
          </a:r>
          <a:r>
            <a:rPr lang="pl-PL" sz="1000" kern="1200" dirty="0" err="1" smtClean="0"/>
            <a:t>accept</a:t>
          </a:r>
          <a:r>
            <a:rPr lang="pl-PL" sz="1000" kern="1200" dirty="0" smtClean="0"/>
            <a:t> report </a:t>
          </a:r>
          <a:r>
            <a:rPr lang="pl-PL" sz="1000" kern="1200" dirty="0" err="1" smtClean="0"/>
            <a:t>or</a:t>
          </a:r>
          <a:r>
            <a:rPr lang="pl-PL" sz="1000" kern="1200" dirty="0" smtClean="0"/>
            <a:t> </a:t>
          </a:r>
          <a:r>
            <a:rPr lang="pl-PL" sz="1000" kern="1200" dirty="0" err="1" smtClean="0"/>
            <a:t>refuse</a:t>
          </a:r>
          <a:r>
            <a:rPr lang="pl-PL" sz="1000" kern="1200" dirty="0" smtClean="0"/>
            <a:t> to do </a:t>
          </a:r>
          <a:r>
            <a:rPr lang="pl-PL" sz="1000" kern="1200" dirty="0" err="1" smtClean="0"/>
            <a:t>so</a:t>
          </a:r>
          <a:endParaRPr lang="pl-PL" sz="1000" kern="1200" dirty="0"/>
        </a:p>
      </dsp:txBody>
      <dsp:txXfrm>
        <a:off x="7450161" y="966344"/>
        <a:ext cx="817989" cy="1026703"/>
      </dsp:txXfrm>
    </dsp:sp>
    <dsp:sp modelId="{61D7C8FC-CB6B-484F-9A53-85874A38B8E1}">
      <dsp:nvSpPr>
        <dsp:cNvPr id="0" name=""/>
        <dsp:cNvSpPr/>
      </dsp:nvSpPr>
      <dsp:spPr>
        <a:xfrm>
          <a:off x="6611198" y="1060214"/>
          <a:ext cx="838963" cy="838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End of </a:t>
          </a:r>
          <a:r>
            <a:rPr lang="pl-PL" sz="1200" kern="1200" dirty="0" err="1" smtClean="0"/>
            <a:t>June</a:t>
          </a:r>
          <a:endParaRPr lang="pl-PL" sz="1200" kern="1200" dirty="0"/>
        </a:p>
      </dsp:txBody>
      <dsp:txXfrm>
        <a:off x="6734061" y="1183077"/>
        <a:ext cx="593237" cy="593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804A5-CCE9-473A-8F8F-EC5F116287E2}">
      <dsp:nvSpPr>
        <dsp:cNvPr id="0" name=""/>
        <dsp:cNvSpPr/>
      </dsp:nvSpPr>
      <dsp:spPr>
        <a:xfrm>
          <a:off x="4414695" y="1140357"/>
          <a:ext cx="3033449" cy="360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950"/>
              </a:lnTo>
              <a:lnTo>
                <a:pt x="3033449" y="245950"/>
              </a:lnTo>
              <a:lnTo>
                <a:pt x="3033449" y="360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9D700-3B67-4AA5-8CDB-BEFC88F45B6D}">
      <dsp:nvSpPr>
        <dsp:cNvPr id="0" name=""/>
        <dsp:cNvSpPr/>
      </dsp:nvSpPr>
      <dsp:spPr>
        <a:xfrm>
          <a:off x="4414695" y="1140357"/>
          <a:ext cx="1516724" cy="360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950"/>
              </a:lnTo>
              <a:lnTo>
                <a:pt x="1516724" y="245950"/>
              </a:lnTo>
              <a:lnTo>
                <a:pt x="1516724" y="360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5798C-75A8-4D94-9F2B-8AA21BDF1202}">
      <dsp:nvSpPr>
        <dsp:cNvPr id="0" name=""/>
        <dsp:cNvSpPr/>
      </dsp:nvSpPr>
      <dsp:spPr>
        <a:xfrm>
          <a:off x="4368975" y="1140357"/>
          <a:ext cx="91440" cy="3609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A5583-4734-458F-AB94-AF4033AE5330}">
      <dsp:nvSpPr>
        <dsp:cNvPr id="0" name=""/>
        <dsp:cNvSpPr/>
      </dsp:nvSpPr>
      <dsp:spPr>
        <a:xfrm>
          <a:off x="2897970" y="1140357"/>
          <a:ext cx="1516724" cy="360911"/>
        </a:xfrm>
        <a:custGeom>
          <a:avLst/>
          <a:gdLst/>
          <a:ahLst/>
          <a:cxnLst/>
          <a:rect l="0" t="0" r="0" b="0"/>
          <a:pathLst>
            <a:path>
              <a:moveTo>
                <a:pt x="1516724" y="0"/>
              </a:moveTo>
              <a:lnTo>
                <a:pt x="1516724" y="245950"/>
              </a:lnTo>
              <a:lnTo>
                <a:pt x="0" y="245950"/>
              </a:lnTo>
              <a:lnTo>
                <a:pt x="0" y="360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AD617-5487-4614-BE7C-718F3C1082B9}">
      <dsp:nvSpPr>
        <dsp:cNvPr id="0" name=""/>
        <dsp:cNvSpPr/>
      </dsp:nvSpPr>
      <dsp:spPr>
        <a:xfrm>
          <a:off x="1381245" y="2289276"/>
          <a:ext cx="758362" cy="360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950"/>
              </a:lnTo>
              <a:lnTo>
                <a:pt x="758362" y="245950"/>
              </a:lnTo>
              <a:lnTo>
                <a:pt x="758362" y="3609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45715-3987-4F5D-8ECE-5484B2835E9D}">
      <dsp:nvSpPr>
        <dsp:cNvPr id="0" name=""/>
        <dsp:cNvSpPr/>
      </dsp:nvSpPr>
      <dsp:spPr>
        <a:xfrm>
          <a:off x="622883" y="2289276"/>
          <a:ext cx="758362" cy="360911"/>
        </a:xfrm>
        <a:custGeom>
          <a:avLst/>
          <a:gdLst/>
          <a:ahLst/>
          <a:cxnLst/>
          <a:rect l="0" t="0" r="0" b="0"/>
          <a:pathLst>
            <a:path>
              <a:moveTo>
                <a:pt x="758362" y="0"/>
              </a:moveTo>
              <a:lnTo>
                <a:pt x="758362" y="245950"/>
              </a:lnTo>
              <a:lnTo>
                <a:pt x="0" y="245950"/>
              </a:lnTo>
              <a:lnTo>
                <a:pt x="0" y="3609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BC409-5BE7-41D5-AE3F-92C2431C4B86}">
      <dsp:nvSpPr>
        <dsp:cNvPr id="0" name=""/>
        <dsp:cNvSpPr/>
      </dsp:nvSpPr>
      <dsp:spPr>
        <a:xfrm>
          <a:off x="1381245" y="1140357"/>
          <a:ext cx="3033449" cy="360911"/>
        </a:xfrm>
        <a:custGeom>
          <a:avLst/>
          <a:gdLst/>
          <a:ahLst/>
          <a:cxnLst/>
          <a:rect l="0" t="0" r="0" b="0"/>
          <a:pathLst>
            <a:path>
              <a:moveTo>
                <a:pt x="3033449" y="0"/>
              </a:moveTo>
              <a:lnTo>
                <a:pt x="3033449" y="245950"/>
              </a:lnTo>
              <a:lnTo>
                <a:pt x="0" y="245950"/>
              </a:lnTo>
              <a:lnTo>
                <a:pt x="0" y="360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AD502C-A8BA-4182-B458-0B89743FDF9A}">
      <dsp:nvSpPr>
        <dsp:cNvPr id="0" name=""/>
        <dsp:cNvSpPr/>
      </dsp:nvSpPr>
      <dsp:spPr>
        <a:xfrm>
          <a:off x="3794216" y="352350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AEAA9-1AAB-41EA-ADDB-13473DB2911D}">
      <dsp:nvSpPr>
        <dsp:cNvPr id="0" name=""/>
        <dsp:cNvSpPr/>
      </dsp:nvSpPr>
      <dsp:spPr>
        <a:xfrm>
          <a:off x="3932100" y="483340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CKP</a:t>
          </a:r>
          <a:endParaRPr lang="pl-PL" sz="1400" kern="1200" dirty="0"/>
        </a:p>
      </dsp:txBody>
      <dsp:txXfrm>
        <a:off x="3955180" y="506420"/>
        <a:ext cx="1194796" cy="741847"/>
      </dsp:txXfrm>
    </dsp:sp>
    <dsp:sp modelId="{C9BE68AC-649D-4CA9-8909-27419680512A}">
      <dsp:nvSpPr>
        <dsp:cNvPr id="0" name=""/>
        <dsp:cNvSpPr/>
      </dsp:nvSpPr>
      <dsp:spPr>
        <a:xfrm>
          <a:off x="760767" y="1501269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52160-943B-4BEB-8A67-3CC18001C3AB}">
      <dsp:nvSpPr>
        <dsp:cNvPr id="0" name=""/>
        <dsp:cNvSpPr/>
      </dsp:nvSpPr>
      <dsp:spPr>
        <a:xfrm>
          <a:off x="898651" y="1632259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Regional</a:t>
          </a:r>
          <a:r>
            <a:rPr lang="pl-PL" sz="1400" kern="1200" dirty="0" smtClean="0"/>
            <a:t> Police </a:t>
          </a:r>
          <a:r>
            <a:rPr lang="pl-PL" sz="1400" kern="1200" dirty="0" err="1" smtClean="0"/>
            <a:t>Headquaters</a:t>
          </a:r>
          <a:endParaRPr lang="pl-PL" sz="1400" kern="1200" dirty="0"/>
        </a:p>
      </dsp:txBody>
      <dsp:txXfrm>
        <a:off x="921731" y="1655339"/>
        <a:ext cx="1194796" cy="741847"/>
      </dsp:txXfrm>
    </dsp:sp>
    <dsp:sp modelId="{357FBA95-B8F2-4530-A00D-63D7E69FDE89}">
      <dsp:nvSpPr>
        <dsp:cNvPr id="0" name=""/>
        <dsp:cNvSpPr/>
      </dsp:nvSpPr>
      <dsp:spPr>
        <a:xfrm>
          <a:off x="2404" y="2650188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DC0CE-9B15-4748-A9E6-8069BC0E6E9C}">
      <dsp:nvSpPr>
        <dsp:cNvPr id="0" name=""/>
        <dsp:cNvSpPr/>
      </dsp:nvSpPr>
      <dsp:spPr>
        <a:xfrm>
          <a:off x="140289" y="2781178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Local</a:t>
          </a:r>
          <a:r>
            <a:rPr lang="pl-PL" sz="1400" kern="1200" dirty="0" smtClean="0"/>
            <a:t> Police </a:t>
          </a:r>
          <a:r>
            <a:rPr lang="pl-PL" sz="1400" kern="1200" dirty="0" err="1" smtClean="0"/>
            <a:t>Headquaters</a:t>
          </a:r>
          <a:endParaRPr lang="pl-PL" sz="1400" kern="1200" dirty="0"/>
        </a:p>
      </dsp:txBody>
      <dsp:txXfrm>
        <a:off x="163369" y="2804258"/>
        <a:ext cx="1194796" cy="741847"/>
      </dsp:txXfrm>
    </dsp:sp>
    <dsp:sp modelId="{F844D34C-D564-45E2-B6AC-673A2A4C7840}">
      <dsp:nvSpPr>
        <dsp:cNvPr id="0" name=""/>
        <dsp:cNvSpPr/>
      </dsp:nvSpPr>
      <dsp:spPr>
        <a:xfrm>
          <a:off x="1519129" y="2650188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277BF-DE62-40C0-9F40-80D0DD73D69B}">
      <dsp:nvSpPr>
        <dsp:cNvPr id="0" name=""/>
        <dsp:cNvSpPr/>
      </dsp:nvSpPr>
      <dsp:spPr>
        <a:xfrm>
          <a:off x="1657013" y="2781178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Local</a:t>
          </a:r>
          <a:r>
            <a:rPr lang="pl-PL" sz="1400" kern="1200" dirty="0" smtClean="0"/>
            <a:t> Police </a:t>
          </a:r>
          <a:r>
            <a:rPr lang="pl-PL" sz="1400" kern="1200" dirty="0" err="1" smtClean="0"/>
            <a:t>Headquaters</a:t>
          </a:r>
          <a:endParaRPr lang="pl-PL" sz="1400" kern="1200" dirty="0"/>
        </a:p>
      </dsp:txBody>
      <dsp:txXfrm>
        <a:off x="1680093" y="2804258"/>
        <a:ext cx="1194796" cy="741847"/>
      </dsp:txXfrm>
    </dsp:sp>
    <dsp:sp modelId="{7316379E-69F6-4ABA-9394-31E6F5868350}">
      <dsp:nvSpPr>
        <dsp:cNvPr id="0" name=""/>
        <dsp:cNvSpPr/>
      </dsp:nvSpPr>
      <dsp:spPr>
        <a:xfrm>
          <a:off x="2277492" y="1501269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AF122-9829-47C6-BC20-D3A1471C3D4F}">
      <dsp:nvSpPr>
        <dsp:cNvPr id="0" name=""/>
        <dsp:cNvSpPr/>
      </dsp:nvSpPr>
      <dsp:spPr>
        <a:xfrm>
          <a:off x="2415376" y="1632259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Ministries</a:t>
          </a:r>
          <a:endParaRPr lang="pl-PL" sz="1400" kern="1200" dirty="0"/>
        </a:p>
      </dsp:txBody>
      <dsp:txXfrm>
        <a:off x="2438456" y="1655339"/>
        <a:ext cx="1194796" cy="741847"/>
      </dsp:txXfrm>
    </dsp:sp>
    <dsp:sp modelId="{8F602CFF-B79D-4B0B-B597-5AACC924496C}">
      <dsp:nvSpPr>
        <dsp:cNvPr id="0" name=""/>
        <dsp:cNvSpPr/>
      </dsp:nvSpPr>
      <dsp:spPr>
        <a:xfrm>
          <a:off x="3794216" y="1501269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816DB-0C8C-4A88-9FEB-26890EEAD8F8}">
      <dsp:nvSpPr>
        <dsp:cNvPr id="0" name=""/>
        <dsp:cNvSpPr/>
      </dsp:nvSpPr>
      <dsp:spPr>
        <a:xfrm>
          <a:off x="3932100" y="1632259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Provinence</a:t>
          </a:r>
          <a:r>
            <a:rPr lang="pl-PL" sz="14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Officec</a:t>
          </a:r>
          <a:endParaRPr lang="pl-PL" sz="1400" kern="1200" dirty="0" smtClean="0"/>
        </a:p>
      </dsp:txBody>
      <dsp:txXfrm>
        <a:off x="3955180" y="1655339"/>
        <a:ext cx="1194796" cy="741847"/>
      </dsp:txXfrm>
    </dsp:sp>
    <dsp:sp modelId="{0C602F2F-E45A-4D32-9E4C-D21E1C9526B8}">
      <dsp:nvSpPr>
        <dsp:cNvPr id="0" name=""/>
        <dsp:cNvSpPr/>
      </dsp:nvSpPr>
      <dsp:spPr>
        <a:xfrm>
          <a:off x="5310941" y="1501269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6A84C-8F25-4BDE-A67E-259E2A3CC48A}">
      <dsp:nvSpPr>
        <dsp:cNvPr id="0" name=""/>
        <dsp:cNvSpPr/>
      </dsp:nvSpPr>
      <dsp:spPr>
        <a:xfrm>
          <a:off x="5448825" y="1632259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KPRM</a:t>
          </a:r>
          <a:endParaRPr lang="pl-PL" sz="1400" kern="1200" dirty="0"/>
        </a:p>
      </dsp:txBody>
      <dsp:txXfrm>
        <a:off x="5471905" y="1655339"/>
        <a:ext cx="1194796" cy="741847"/>
      </dsp:txXfrm>
    </dsp:sp>
    <dsp:sp modelId="{7BE4146F-40C7-46D2-89BF-8596E3A253DF}">
      <dsp:nvSpPr>
        <dsp:cNvPr id="0" name=""/>
        <dsp:cNvSpPr/>
      </dsp:nvSpPr>
      <dsp:spPr>
        <a:xfrm>
          <a:off x="6827666" y="1501269"/>
          <a:ext cx="1240956" cy="788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EBCF70-6F64-416C-BB63-B9BFD7D958E9}">
      <dsp:nvSpPr>
        <dsp:cNvPr id="0" name=""/>
        <dsp:cNvSpPr/>
      </dsp:nvSpPr>
      <dsp:spPr>
        <a:xfrm>
          <a:off x="6965550" y="1632259"/>
          <a:ext cx="1240956" cy="788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…</a:t>
          </a:r>
          <a:endParaRPr lang="pl-PL" sz="1400" kern="1200" dirty="0"/>
        </a:p>
      </dsp:txBody>
      <dsp:txXfrm>
        <a:off x="6988630" y="1655339"/>
        <a:ext cx="1194796" cy="741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7E9F0-E57A-4457-BB0A-F3332D72144F}" type="datetimeFigureOut">
              <a:rPr lang="pl-PL" smtClean="0"/>
              <a:pPr/>
              <a:t>27.11.2019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50995-947C-4AE1-815D-E6DF7681EC9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83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Ostatni slajd zawsze wygląda</a:t>
            </a:r>
            <a:r>
              <a:rPr lang="pl-PL" baseline="0" dirty="0" smtClean="0"/>
              <a:t> tak </a:t>
            </a:r>
            <a:r>
              <a:rPr lang="pl-PL" baseline="0" smtClean="0"/>
              <a:t>jak powyżej </a:t>
            </a:r>
            <a:r>
              <a:rPr lang="pl-PL" baseline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50995-947C-4AE1-815D-E6DF7681EC96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30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429001"/>
            <a:ext cx="7772400" cy="136815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899025"/>
            <a:ext cx="6400800" cy="120168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pic>
        <p:nvPicPr>
          <p:cNvPr id="7" name="Picture 2" descr="D:\Broszura - konkurs SSC 2013\logo s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586" y="692696"/>
            <a:ext cx="213461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22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4005064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punkt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78539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9" name="Symbol zastępczy tytułu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20880" cy="75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numerow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785395"/>
          </a:xfrm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lphaLcPeriod"/>
              <a:defRPr/>
            </a:lvl2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val="63698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785395"/>
          </a:xfrm>
        </p:spPr>
        <p:txBody>
          <a:bodyPr/>
          <a:lstStyle>
            <a:lvl1pPr marL="0" indent="0">
              <a:buFont typeface="+mj-lt"/>
              <a:buNone/>
              <a:defRPr/>
            </a:lvl1pPr>
            <a:lvl2pPr marL="914400" indent="-457200">
              <a:buFont typeface="+mj-lt"/>
              <a:buAutoNum type="alphaLcPeriod"/>
              <a:defRPr/>
            </a:lvl2pPr>
          </a:lstStyle>
          <a:p>
            <a:pPr lvl="0"/>
            <a:r>
              <a:rPr lang="pl-PL" smtClean="0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7311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11560" y="1354932"/>
            <a:ext cx="3884240" cy="47712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354930"/>
            <a:ext cx="3884240" cy="47712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1560" y="1354931"/>
            <a:ext cx="3885828" cy="8199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1560" y="2174875"/>
            <a:ext cx="388582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354931"/>
            <a:ext cx="3887415" cy="8199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74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877" y="365760"/>
            <a:ext cx="7934563" cy="75898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20880" cy="75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92088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8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az 8"/>
          <p:cNvPicPr/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49" r="18282" b="32425"/>
          <a:stretch/>
        </p:blipFill>
        <p:spPr bwMode="auto">
          <a:xfrm>
            <a:off x="3369116" y="6256040"/>
            <a:ext cx="2405767" cy="57606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8" r:id="rId4"/>
    <p:sldLayoutId id="2147483659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95536" y="3429001"/>
            <a:ext cx="8280920" cy="1368152"/>
          </a:xfrm>
        </p:spPr>
        <p:txBody>
          <a:bodyPr>
            <a:noAutofit/>
          </a:bodyPr>
          <a:lstStyle/>
          <a:p>
            <a:r>
              <a:rPr lang="en-GB" sz="3200" b="1" dirty="0"/>
              <a:t>HR data management in the Polish Civil Service: state of play and development perspectives</a:t>
            </a:r>
            <a:endParaRPr lang="pl-PL" sz="3200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335596" y="4365104"/>
            <a:ext cx="6400800" cy="1201688"/>
          </a:xfrm>
        </p:spPr>
        <p:txBody>
          <a:bodyPr/>
          <a:lstStyle/>
          <a:p>
            <a:r>
              <a:rPr lang="pl-PL" dirty="0" err="1"/>
              <a:t>Competency</a:t>
            </a:r>
            <a:r>
              <a:rPr lang="pl-PL" dirty="0"/>
              <a:t> </a:t>
            </a:r>
            <a:r>
              <a:rPr lang="pl-PL" dirty="0" smtClean="0"/>
              <a:t>Centre </a:t>
            </a:r>
            <a:r>
              <a:rPr lang="pl-PL" dirty="0"/>
              <a:t>of </a:t>
            </a:r>
            <a:r>
              <a:rPr lang="pl-PL" dirty="0" err="1"/>
              <a:t>State</a:t>
            </a:r>
            <a:endParaRPr lang="pl-PL" dirty="0"/>
          </a:p>
        </p:txBody>
      </p:sp>
      <p:sp>
        <p:nvSpPr>
          <p:cNvPr id="6" name="Podtytuł 4"/>
          <p:cNvSpPr txBox="1">
            <a:spLocks/>
          </p:cNvSpPr>
          <p:nvPr/>
        </p:nvSpPr>
        <p:spPr>
          <a:xfrm>
            <a:off x="3351820" y="5733256"/>
            <a:ext cx="2440360" cy="43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 smtClean="0"/>
              <a:t>28th of </a:t>
            </a:r>
            <a:r>
              <a:rPr lang="pl-PL" sz="1600" dirty="0" err="1" smtClean="0"/>
              <a:t>November</a:t>
            </a:r>
            <a:r>
              <a:rPr lang="pl-PL" sz="1600" dirty="0" smtClean="0"/>
              <a:t>, </a:t>
            </a:r>
            <a:r>
              <a:rPr lang="pl-PL" sz="1600" dirty="0" err="1" smtClean="0"/>
              <a:t>Kiev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3866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Short</a:t>
            </a:r>
            <a:r>
              <a:rPr lang="pl-PL" dirty="0" smtClean="0"/>
              <a:t> </a:t>
            </a:r>
            <a:r>
              <a:rPr lang="pl-PL" dirty="0" err="1" smtClean="0"/>
              <a:t>brief</a:t>
            </a:r>
            <a:endParaRPr lang="pl-PL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01738098"/>
              </p:ext>
            </p:extLst>
          </p:nvPr>
        </p:nvGraphicFramePr>
        <p:xfrm>
          <a:off x="215516" y="1290823"/>
          <a:ext cx="8712968" cy="2959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39552" y="1300229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Act</a:t>
            </a:r>
            <a:r>
              <a:rPr lang="pl-PL" sz="3200" dirty="0" smtClean="0"/>
              <a:t> </a:t>
            </a:r>
            <a:r>
              <a:rPr lang="en-US" sz="3200" dirty="0" smtClean="0"/>
              <a:t>of </a:t>
            </a:r>
            <a:r>
              <a:rPr lang="en-US" sz="3200" dirty="0"/>
              <a:t>21 November </a:t>
            </a:r>
            <a:r>
              <a:rPr lang="en-US" sz="3200" dirty="0" smtClean="0"/>
              <a:t>2008</a:t>
            </a:r>
            <a:r>
              <a:rPr lang="pl-PL" sz="3200" dirty="0" smtClean="0"/>
              <a:t> </a:t>
            </a:r>
            <a:r>
              <a:rPr lang="en-US" sz="3200" dirty="0" smtClean="0"/>
              <a:t>on </a:t>
            </a:r>
            <a:r>
              <a:rPr lang="en-US" sz="3200" dirty="0"/>
              <a:t>Civil Service</a:t>
            </a:r>
            <a:endParaRPr lang="pl-PL" sz="3200" dirty="0"/>
          </a:p>
        </p:txBody>
      </p:sp>
      <p:sp>
        <p:nvSpPr>
          <p:cNvPr id="6" name="Symbol zastępczy zawartości 1"/>
          <p:cNvSpPr>
            <a:spLocks noGrp="1"/>
          </p:cNvSpPr>
          <p:nvPr>
            <p:ph idx="1"/>
          </p:nvPr>
        </p:nvSpPr>
        <p:spPr>
          <a:xfrm>
            <a:off x="539552" y="4692041"/>
            <a:ext cx="7920880" cy="1656184"/>
          </a:xfrm>
        </p:spPr>
        <p:txBody>
          <a:bodyPr/>
          <a:lstStyle/>
          <a:p>
            <a:r>
              <a:rPr lang="pl-PL" dirty="0" smtClean="0"/>
              <a:t>1832 </a:t>
            </a:r>
            <a:r>
              <a:rPr lang="pl-PL" dirty="0" err="1"/>
              <a:t>o</a:t>
            </a:r>
            <a:r>
              <a:rPr lang="pl-PL" dirty="0" err="1" smtClean="0"/>
              <a:t>ffices</a:t>
            </a:r>
            <a:r>
              <a:rPr lang="pl-PL" dirty="0" smtClean="0"/>
              <a:t>;</a:t>
            </a:r>
          </a:p>
          <a:p>
            <a:r>
              <a:rPr lang="pl-PL" dirty="0" smtClean="0"/>
              <a:t>117 964 </a:t>
            </a:r>
            <a:r>
              <a:rPr lang="pl-PL" dirty="0" err="1" smtClean="0"/>
              <a:t>employees</a:t>
            </a:r>
            <a:r>
              <a:rPr lang="pl-PL" dirty="0"/>
              <a:t>.</a:t>
            </a:r>
            <a:endParaRPr lang="pl-PL" dirty="0" smtClean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539552" y="3717032"/>
            <a:ext cx="7920880" cy="75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800" dirty="0" err="1" smtClean="0"/>
              <a:t>Polish</a:t>
            </a:r>
            <a:r>
              <a:rPr lang="pl-PL" sz="2800" dirty="0" smtClean="0"/>
              <a:t> </a:t>
            </a:r>
            <a:r>
              <a:rPr lang="pl-PL" sz="2800" dirty="0" err="1" smtClean="0"/>
              <a:t>Civil</a:t>
            </a:r>
            <a:r>
              <a:rPr lang="pl-PL" sz="2800" dirty="0" smtClean="0"/>
              <a:t> Service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83220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6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2"/>
          <p:cNvSpPr txBox="1">
            <a:spLocks/>
          </p:cNvSpPr>
          <p:nvPr/>
        </p:nvSpPr>
        <p:spPr>
          <a:xfrm>
            <a:off x="611560" y="332656"/>
            <a:ext cx="7920880" cy="75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What</a:t>
            </a:r>
            <a:r>
              <a:rPr lang="pl-PL" dirty="0" smtClean="0"/>
              <a:t> was </a:t>
            </a:r>
            <a:r>
              <a:rPr lang="pl-PL" dirty="0" err="1" smtClean="0"/>
              <a:t>before</a:t>
            </a:r>
            <a:r>
              <a:rPr lang="pl-PL" dirty="0" smtClean="0"/>
              <a:t> 2011?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04670" y="2234289"/>
            <a:ext cx="4391073" cy="3293305"/>
          </a:xfrm>
          <a:prstGeom prst="rect">
            <a:avLst/>
          </a:prstGeom>
          <a:effectLst>
            <a:softEdge rad="152400"/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38594"/>
            <a:ext cx="2411760" cy="160784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33341"/>
            <a:ext cx="2411760" cy="160784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77" y="5128088"/>
            <a:ext cx="2411760" cy="1607840"/>
          </a:xfrm>
          <a:prstGeom prst="rect">
            <a:avLst/>
          </a:prstGeom>
        </p:spPr>
      </p:pic>
      <p:sp>
        <p:nvSpPr>
          <p:cNvPr id="7" name="Strzałka w prawo 6"/>
          <p:cNvSpPr/>
          <p:nvPr/>
        </p:nvSpPr>
        <p:spPr>
          <a:xfrm rot="1192212">
            <a:off x="3279592" y="2226715"/>
            <a:ext cx="2346348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3173447" y="3763751"/>
            <a:ext cx="2393360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 rot="20434778">
            <a:off x="3124175" y="5368010"/>
            <a:ext cx="2547993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Znak plus 13"/>
          <p:cNvSpPr/>
          <p:nvPr/>
        </p:nvSpPr>
        <p:spPr>
          <a:xfrm>
            <a:off x="1592395" y="2757843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Znak plus 14"/>
          <p:cNvSpPr/>
          <p:nvPr/>
        </p:nvSpPr>
        <p:spPr>
          <a:xfrm>
            <a:off x="1592395" y="4722457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44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1"/>
          <p:cNvSpPr txBox="1">
            <a:spLocks/>
          </p:cNvSpPr>
          <p:nvPr/>
        </p:nvSpPr>
        <p:spPr>
          <a:xfrm>
            <a:off x="755576" y="1091640"/>
            <a:ext cx="792088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ü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3802 </a:t>
            </a:r>
            <a:r>
              <a:rPr lang="pl-PL" dirty="0" err="1" smtClean="0"/>
              <a:t>users</a:t>
            </a:r>
            <a:r>
              <a:rPr lang="pl-PL" dirty="0" smtClean="0"/>
              <a:t>;</a:t>
            </a:r>
          </a:p>
          <a:p>
            <a:r>
              <a:rPr lang="pl-PL" dirty="0" err="1" smtClean="0"/>
              <a:t>Costly</a:t>
            </a:r>
            <a:r>
              <a:rPr lang="pl-PL" dirty="0" smtClean="0"/>
              <a:t> and </a:t>
            </a:r>
            <a:r>
              <a:rPr lang="pl-PL" dirty="0" err="1" smtClean="0"/>
              <a:t>time</a:t>
            </a:r>
            <a:r>
              <a:rPr lang="pl-PL" dirty="0" smtClean="0"/>
              <a:t> – </a:t>
            </a:r>
            <a:r>
              <a:rPr lang="pl-PL" dirty="0" err="1" smtClean="0"/>
              <a:t>consuming</a:t>
            </a:r>
            <a:r>
              <a:rPr lang="pl-PL" dirty="0" smtClean="0"/>
              <a:t> </a:t>
            </a:r>
            <a:r>
              <a:rPr lang="pl-PL" dirty="0" err="1" smtClean="0"/>
              <a:t>updates</a:t>
            </a:r>
            <a:r>
              <a:rPr lang="pl-PL" dirty="0" smtClean="0"/>
              <a:t>;</a:t>
            </a:r>
          </a:p>
          <a:p>
            <a:r>
              <a:rPr lang="pl-PL" dirty="0" err="1" smtClean="0"/>
              <a:t>Except</a:t>
            </a:r>
            <a:r>
              <a:rPr lang="pl-PL" dirty="0" smtClean="0"/>
              <a:t> </a:t>
            </a:r>
            <a:r>
              <a:rPr lang="pl-PL" dirty="0" err="1" smtClean="0"/>
              <a:t>registration</a:t>
            </a:r>
            <a:r>
              <a:rPr lang="pl-PL" dirty="0" smtClean="0"/>
              <a:t> </a:t>
            </a:r>
            <a:r>
              <a:rPr lang="pl-PL" dirty="0" err="1" smtClean="0"/>
              <a:t>paperless</a:t>
            </a:r>
            <a:endParaRPr lang="pl-PL" dirty="0" smtClean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56939787"/>
              </p:ext>
            </p:extLst>
          </p:nvPr>
        </p:nvGraphicFramePr>
        <p:xfrm>
          <a:off x="323528" y="2730331"/>
          <a:ext cx="8208912" cy="392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2"/>
          <p:cNvSpPr txBox="1">
            <a:spLocks/>
          </p:cNvSpPr>
          <p:nvPr/>
        </p:nvSpPr>
        <p:spPr>
          <a:xfrm>
            <a:off x="611560" y="332656"/>
            <a:ext cx="7920880" cy="75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Competency</a:t>
            </a:r>
            <a:r>
              <a:rPr lang="pl-PL" dirty="0" smtClean="0"/>
              <a:t> Centre of </a:t>
            </a:r>
            <a:r>
              <a:rPr lang="pl-PL" dirty="0" err="1" smtClean="0"/>
              <a:t>State</a:t>
            </a:r>
            <a:r>
              <a:rPr lang="pl-PL" dirty="0" smtClean="0"/>
              <a:t> (CKP)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42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GB" dirty="0"/>
              <a:t>Registration </a:t>
            </a:r>
            <a:r>
              <a:rPr lang="en-GB" dirty="0" smtClean="0"/>
              <a:t>component</a:t>
            </a:r>
            <a:r>
              <a:rPr lang="pl-PL" dirty="0" smtClean="0"/>
              <a:t>;</a:t>
            </a:r>
            <a:endParaRPr lang="pl-PL" dirty="0"/>
          </a:p>
          <a:p>
            <a:pPr lvl="0">
              <a:lnSpc>
                <a:spcPct val="150000"/>
              </a:lnSpc>
            </a:pPr>
            <a:r>
              <a:rPr lang="en-GB" dirty="0"/>
              <a:t>Integration </a:t>
            </a:r>
            <a:r>
              <a:rPr lang="en-GB" dirty="0" smtClean="0"/>
              <a:t>component</a:t>
            </a:r>
            <a:r>
              <a:rPr lang="pl-PL" dirty="0"/>
              <a:t>;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Reporting </a:t>
            </a:r>
            <a:r>
              <a:rPr lang="en-GB" dirty="0" smtClean="0"/>
              <a:t>component</a:t>
            </a:r>
            <a:r>
              <a:rPr lang="pl-PL" dirty="0" smtClean="0"/>
              <a:t>;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Outcome component</a:t>
            </a:r>
            <a:r>
              <a:rPr lang="pl-PL" dirty="0" smtClean="0"/>
              <a:t>;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Archive component</a:t>
            </a:r>
            <a:r>
              <a:rPr lang="pl-PL" dirty="0" smtClean="0"/>
              <a:t>;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Communication component.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Future</a:t>
            </a:r>
            <a:r>
              <a:rPr lang="pl-PL" dirty="0" smtClean="0"/>
              <a:t> </a:t>
            </a:r>
            <a:r>
              <a:rPr lang="pl-PL" dirty="0" err="1" smtClean="0"/>
              <a:t>plans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069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52867" y="2924944"/>
            <a:ext cx="5554960" cy="648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4400" b="1" dirty="0" err="1" smtClean="0">
                <a:solidFill>
                  <a:schemeClr val="tx2"/>
                </a:solidFill>
              </a:rPr>
              <a:t>Thank</a:t>
            </a:r>
            <a:r>
              <a:rPr lang="pl-PL" sz="4400" b="1" dirty="0" smtClean="0">
                <a:solidFill>
                  <a:schemeClr val="tx2"/>
                </a:solidFill>
              </a:rPr>
              <a:t> </a:t>
            </a:r>
            <a:r>
              <a:rPr lang="pl-PL" sz="4400" b="1" dirty="0" err="1" smtClean="0">
                <a:solidFill>
                  <a:schemeClr val="tx2"/>
                </a:solidFill>
              </a:rPr>
              <a:t>you</a:t>
            </a:r>
            <a:endParaRPr lang="pl-PL" sz="4400" b="1" dirty="0">
              <a:solidFill>
                <a:schemeClr val="tx2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5436096" y="4869160"/>
            <a:ext cx="352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prstClr val="black"/>
                </a:solidFill>
              </a:rPr>
              <a:t>Mateusz Pawelec</a:t>
            </a:r>
          </a:p>
          <a:p>
            <a:r>
              <a:rPr lang="pl-PL" sz="1600" dirty="0" err="1" smtClean="0">
                <a:solidFill>
                  <a:prstClr val="black"/>
                </a:solidFill>
              </a:rPr>
              <a:t>Civil</a:t>
            </a:r>
            <a:r>
              <a:rPr lang="pl-PL" sz="1600" dirty="0" smtClean="0">
                <a:solidFill>
                  <a:prstClr val="black"/>
                </a:solidFill>
              </a:rPr>
              <a:t> Service </a:t>
            </a:r>
            <a:r>
              <a:rPr lang="pl-PL" sz="1600" dirty="0" err="1" smtClean="0">
                <a:solidFill>
                  <a:prstClr val="black"/>
                </a:solidFill>
              </a:rPr>
              <a:t>Department</a:t>
            </a:r>
            <a:endParaRPr lang="pl-PL" sz="1600" dirty="0" smtClean="0">
              <a:solidFill>
                <a:prstClr val="black"/>
              </a:solidFill>
            </a:endParaRPr>
          </a:p>
          <a:p>
            <a:r>
              <a:rPr lang="pl-PL" sz="1600" dirty="0" smtClean="0">
                <a:solidFill>
                  <a:prstClr val="black"/>
                </a:solidFill>
              </a:rPr>
              <a:t>The </a:t>
            </a:r>
            <a:r>
              <a:rPr lang="pl-PL" sz="1600" dirty="0" err="1" smtClean="0">
                <a:solidFill>
                  <a:prstClr val="black"/>
                </a:solidFill>
              </a:rPr>
              <a:t>Chancellery</a:t>
            </a:r>
            <a:r>
              <a:rPr lang="pl-PL" sz="1600" dirty="0" smtClean="0">
                <a:solidFill>
                  <a:prstClr val="black"/>
                </a:solidFill>
              </a:rPr>
              <a:t> of The </a:t>
            </a:r>
            <a:r>
              <a:rPr lang="pl-PL" sz="1600" dirty="0" err="1" smtClean="0">
                <a:solidFill>
                  <a:prstClr val="black"/>
                </a:solidFill>
              </a:rPr>
              <a:t>Prime</a:t>
            </a:r>
            <a:r>
              <a:rPr lang="pl-PL" sz="1600" dirty="0" smtClean="0">
                <a:solidFill>
                  <a:prstClr val="black"/>
                </a:solidFill>
              </a:rPr>
              <a:t> Minister</a:t>
            </a:r>
          </a:p>
          <a:p>
            <a:r>
              <a:rPr lang="pl-PL" sz="1600" dirty="0" smtClean="0">
                <a:solidFill>
                  <a:prstClr val="black"/>
                </a:solidFill>
              </a:rPr>
              <a:t>mail: mateusz.pawelec@kprm.gov.pl</a:t>
            </a: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rezentacje DSC KPR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66092"/>
      </a:accent1>
      <a:accent2>
        <a:srgbClr val="953734"/>
      </a:accent2>
      <a:accent3>
        <a:srgbClr val="5F497A"/>
      </a:accent3>
      <a:accent4>
        <a:srgbClr val="31859B"/>
      </a:accent4>
      <a:accent5>
        <a:srgbClr val="548DD4"/>
      </a:accent5>
      <a:accent6>
        <a:srgbClr val="4D8034"/>
      </a:accent6>
      <a:hlink>
        <a:srgbClr val="810083"/>
      </a:hlink>
      <a:folHlink>
        <a:srgbClr val="548DD4"/>
      </a:folHlink>
    </a:clrScheme>
    <a:fontScheme name="Niestandardowy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39C92D23-B042-4520-BDB3-6DA7CAF93187}" vid="{37AF9793-A136-4A5B-AAD4-AF16193B23E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prezentacji - timesaver</Template>
  <TotalTime>592</TotalTime>
  <Words>181</Words>
  <Application>Microsoft Office PowerPoint</Application>
  <PresentationFormat>Pokaz na ekranie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Motyw pakietu Office</vt:lpstr>
      <vt:lpstr>HR data management in the Polish Civil Service: state of play and development perspectives</vt:lpstr>
      <vt:lpstr>Short brief</vt:lpstr>
      <vt:lpstr>Prezentacja programu PowerPoint</vt:lpstr>
      <vt:lpstr>Prezentacja programu PowerPoint</vt:lpstr>
      <vt:lpstr>Future plans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data management in the Polish Civil Service: state of play and development perspectives</dc:title>
  <dc:creator>Pawelec Mateusz</dc:creator>
  <cp:lastModifiedBy>Niewiarowski Jacek</cp:lastModifiedBy>
  <cp:revision>18</cp:revision>
  <dcterms:created xsi:type="dcterms:W3CDTF">2019-11-21T12:03:52Z</dcterms:created>
  <dcterms:modified xsi:type="dcterms:W3CDTF">2019-11-27T13:11:36Z</dcterms:modified>
</cp:coreProperties>
</file>