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7D25D-BACC-F748-9DFF-602BB184376B}" type="doc">
      <dgm:prSet loTypeId="urn:microsoft.com/office/officeart/2005/8/layout/StepDownProcess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C27D5C3-93D2-5548-AC35-CFC614D1EFC0}">
      <dgm:prSet phldrT="[Text]"/>
      <dgm:spPr/>
      <dgm:t>
        <a:bodyPr/>
        <a:lstStyle/>
        <a:p>
          <a:r>
            <a:rPr lang="en-US" dirty="0" smtClean="0"/>
            <a:t>Social interaction</a:t>
          </a:r>
          <a:endParaRPr lang="en-US" dirty="0"/>
        </a:p>
      </dgm:t>
    </dgm:pt>
    <dgm:pt modelId="{58E30847-7BEE-894E-926C-7B26FB46E7BF}" type="parTrans" cxnId="{AA21A62A-4ECA-5146-A3AE-F5CB368B9114}">
      <dgm:prSet/>
      <dgm:spPr/>
      <dgm:t>
        <a:bodyPr/>
        <a:lstStyle/>
        <a:p>
          <a:endParaRPr lang="en-US"/>
        </a:p>
      </dgm:t>
    </dgm:pt>
    <dgm:pt modelId="{436534D2-5F90-7A48-B62C-536DB5E9602B}" type="sibTrans" cxnId="{AA21A62A-4ECA-5146-A3AE-F5CB368B9114}">
      <dgm:prSet/>
      <dgm:spPr/>
      <dgm:t>
        <a:bodyPr/>
        <a:lstStyle/>
        <a:p>
          <a:endParaRPr lang="en-US"/>
        </a:p>
      </dgm:t>
    </dgm:pt>
    <dgm:pt modelId="{E8EC1268-6232-4742-9E6C-267C1795DA43}">
      <dgm:prSet phldrT="[Text]"/>
      <dgm:spPr/>
      <dgm:t>
        <a:bodyPr/>
        <a:lstStyle/>
        <a:p>
          <a:r>
            <a:rPr lang="en-US" dirty="0" smtClean="0"/>
            <a:t>Celebrations</a:t>
          </a:r>
          <a:endParaRPr lang="en-US" dirty="0"/>
        </a:p>
      </dgm:t>
    </dgm:pt>
    <dgm:pt modelId="{AA69EDE1-D8BD-3544-AE3F-27C9F013D76C}" type="parTrans" cxnId="{8AAC9D16-1C74-3246-AC63-7C298D994C0E}">
      <dgm:prSet/>
      <dgm:spPr/>
      <dgm:t>
        <a:bodyPr/>
        <a:lstStyle/>
        <a:p>
          <a:endParaRPr lang="en-US"/>
        </a:p>
      </dgm:t>
    </dgm:pt>
    <dgm:pt modelId="{8EA632E0-D5B1-1040-AD84-DBDF23FEB936}" type="sibTrans" cxnId="{8AAC9D16-1C74-3246-AC63-7C298D994C0E}">
      <dgm:prSet/>
      <dgm:spPr/>
      <dgm:t>
        <a:bodyPr/>
        <a:lstStyle/>
        <a:p>
          <a:endParaRPr lang="en-US"/>
        </a:p>
      </dgm:t>
    </dgm:pt>
    <dgm:pt modelId="{5D7B9D77-2C1F-1448-BA1D-0F92008A7ACC}">
      <dgm:prSet phldrT="[Text]"/>
      <dgm:spPr/>
      <dgm:t>
        <a:bodyPr/>
        <a:lstStyle/>
        <a:p>
          <a:r>
            <a:rPr lang="en-US" dirty="0" smtClean="0"/>
            <a:t>Taking action</a:t>
          </a:r>
          <a:endParaRPr lang="en-US" dirty="0"/>
        </a:p>
      </dgm:t>
    </dgm:pt>
    <dgm:pt modelId="{B838251C-8259-D84F-B72E-38E100826A5F}" type="parTrans" cxnId="{0EA32F37-096D-E94E-AC2F-E68F302861D4}">
      <dgm:prSet/>
      <dgm:spPr/>
      <dgm:t>
        <a:bodyPr/>
        <a:lstStyle/>
        <a:p>
          <a:endParaRPr lang="en-US"/>
        </a:p>
      </dgm:t>
    </dgm:pt>
    <dgm:pt modelId="{81760936-6586-A745-B790-5E852C9DC78E}" type="sibTrans" cxnId="{0EA32F37-096D-E94E-AC2F-E68F302861D4}">
      <dgm:prSet/>
      <dgm:spPr/>
      <dgm:t>
        <a:bodyPr/>
        <a:lstStyle/>
        <a:p>
          <a:endParaRPr lang="en-US"/>
        </a:p>
      </dgm:t>
    </dgm:pt>
    <dgm:pt modelId="{79F48FAF-26E6-FA4E-B565-CB21DB681825}">
      <dgm:prSet phldrT="[Text]"/>
      <dgm:spPr/>
      <dgm:t>
        <a:bodyPr/>
        <a:lstStyle/>
        <a:p>
          <a:r>
            <a:rPr lang="en-US" dirty="0" smtClean="0"/>
            <a:t>Visioning the future</a:t>
          </a:r>
          <a:endParaRPr lang="en-US" dirty="0"/>
        </a:p>
      </dgm:t>
    </dgm:pt>
    <dgm:pt modelId="{60509E24-DBFC-2D40-AB28-57FBAA203306}" type="parTrans" cxnId="{22D02E29-08EC-DB4F-9FB6-B8FA4B1C7F16}">
      <dgm:prSet/>
      <dgm:spPr/>
      <dgm:t>
        <a:bodyPr/>
        <a:lstStyle/>
        <a:p>
          <a:endParaRPr lang="en-US"/>
        </a:p>
      </dgm:t>
    </dgm:pt>
    <dgm:pt modelId="{BD71180C-8BFA-EC4D-B361-83B408A003AB}" type="sibTrans" cxnId="{22D02E29-08EC-DB4F-9FB6-B8FA4B1C7F16}">
      <dgm:prSet/>
      <dgm:spPr/>
      <dgm:t>
        <a:bodyPr/>
        <a:lstStyle/>
        <a:p>
          <a:endParaRPr lang="en-US"/>
        </a:p>
      </dgm:t>
    </dgm:pt>
    <dgm:pt modelId="{F80BC7C3-FC94-3E4C-B164-53CAA39791B2}">
      <dgm:prSet phldrT="[Text]"/>
      <dgm:spPr/>
      <dgm:t>
        <a:bodyPr/>
        <a:lstStyle/>
        <a:p>
          <a:r>
            <a:rPr lang="en-US" dirty="0" smtClean="0"/>
            <a:t>Strategies</a:t>
          </a:r>
          <a:endParaRPr lang="en-US" dirty="0"/>
        </a:p>
      </dgm:t>
    </dgm:pt>
    <dgm:pt modelId="{94E164C6-BDD8-CA4A-BB80-FF3AFDAC4AB1}" type="parTrans" cxnId="{E5AC5AAE-46FB-484B-AAF3-D7C3C0C2DDF2}">
      <dgm:prSet/>
      <dgm:spPr/>
      <dgm:t>
        <a:bodyPr/>
        <a:lstStyle/>
        <a:p>
          <a:endParaRPr lang="en-US"/>
        </a:p>
      </dgm:t>
    </dgm:pt>
    <dgm:pt modelId="{7AA84773-930E-494A-81E9-66C957925988}" type="sibTrans" cxnId="{E5AC5AAE-46FB-484B-AAF3-D7C3C0C2DDF2}">
      <dgm:prSet/>
      <dgm:spPr/>
      <dgm:t>
        <a:bodyPr/>
        <a:lstStyle/>
        <a:p>
          <a:endParaRPr lang="en-US"/>
        </a:p>
      </dgm:t>
    </dgm:pt>
    <dgm:pt modelId="{29AE6B83-4E16-4740-BBED-9EDCFA8EB2AF}">
      <dgm:prSet phldrT="[Text]"/>
      <dgm:spPr/>
      <dgm:t>
        <a:bodyPr/>
        <a:lstStyle/>
        <a:p>
          <a:r>
            <a:rPr lang="en-US" dirty="0" smtClean="0"/>
            <a:t>Finding</a:t>
          </a:r>
          <a:r>
            <a:rPr lang="en-US" baseline="0" dirty="0" smtClean="0"/>
            <a:t> solutions</a:t>
          </a:r>
          <a:endParaRPr lang="en-US" dirty="0"/>
        </a:p>
      </dgm:t>
    </dgm:pt>
    <dgm:pt modelId="{A6938B74-4CA5-834B-8791-EFABD7E94CD3}" type="parTrans" cxnId="{2FA53005-B9E2-2549-AD37-27E2C55E3753}">
      <dgm:prSet/>
      <dgm:spPr/>
      <dgm:t>
        <a:bodyPr/>
        <a:lstStyle/>
        <a:p>
          <a:endParaRPr lang="en-US"/>
        </a:p>
      </dgm:t>
    </dgm:pt>
    <dgm:pt modelId="{F69DC26B-E832-C144-B614-05D34E17DAD5}" type="sibTrans" cxnId="{2FA53005-B9E2-2549-AD37-27E2C55E3753}">
      <dgm:prSet/>
      <dgm:spPr/>
      <dgm:t>
        <a:bodyPr/>
        <a:lstStyle/>
        <a:p>
          <a:endParaRPr lang="en-US"/>
        </a:p>
      </dgm:t>
    </dgm:pt>
    <dgm:pt modelId="{AFD2B08B-2DFD-3044-8BD6-FCC7D5E1A60A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239F78FC-2086-2444-9C9A-0F4FE5F80ED8}" type="parTrans" cxnId="{8BD18C5C-F330-4745-B642-0F8992B23ED8}">
      <dgm:prSet/>
      <dgm:spPr/>
      <dgm:t>
        <a:bodyPr/>
        <a:lstStyle/>
        <a:p>
          <a:endParaRPr lang="en-US"/>
        </a:p>
      </dgm:t>
    </dgm:pt>
    <dgm:pt modelId="{2EBE490A-85BF-6E46-91BA-45C8E913C9D2}" type="sibTrans" cxnId="{8BD18C5C-F330-4745-B642-0F8992B23ED8}">
      <dgm:prSet/>
      <dgm:spPr/>
      <dgm:t>
        <a:bodyPr/>
        <a:lstStyle/>
        <a:p>
          <a:endParaRPr lang="en-US"/>
        </a:p>
      </dgm:t>
    </dgm:pt>
    <dgm:pt modelId="{4B5737F0-7E04-A045-A767-34491BD99178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D3ACEF73-53A7-274E-9B49-653514A74ADD}" type="parTrans" cxnId="{37D161F8-7102-BE41-8BF2-030872449DCD}">
      <dgm:prSet/>
      <dgm:spPr/>
      <dgm:t>
        <a:bodyPr/>
        <a:lstStyle/>
        <a:p>
          <a:endParaRPr lang="en-US"/>
        </a:p>
      </dgm:t>
    </dgm:pt>
    <dgm:pt modelId="{DEE7A592-81E6-2D46-AA87-90247C1EE329}" type="sibTrans" cxnId="{37D161F8-7102-BE41-8BF2-030872449DCD}">
      <dgm:prSet/>
      <dgm:spPr/>
      <dgm:t>
        <a:bodyPr/>
        <a:lstStyle/>
        <a:p>
          <a:endParaRPr lang="en-US"/>
        </a:p>
      </dgm:t>
    </dgm:pt>
    <dgm:pt modelId="{C4363DC1-CCAE-E740-BBC0-AB7FC22C28F6}">
      <dgm:prSet phldrT="[Text]"/>
      <dgm:spPr/>
      <dgm:t>
        <a:bodyPr/>
        <a:lstStyle/>
        <a:p>
          <a:r>
            <a:rPr lang="en-US" dirty="0" smtClean="0"/>
            <a:t>Action days</a:t>
          </a:r>
          <a:endParaRPr lang="en-US" dirty="0"/>
        </a:p>
      </dgm:t>
    </dgm:pt>
    <dgm:pt modelId="{B60CDD9A-D1A4-2746-A0E5-848FA3F18541}" type="parTrans" cxnId="{DAE853C0-D97D-ED4F-9D77-30D5E4A2B515}">
      <dgm:prSet/>
      <dgm:spPr/>
      <dgm:t>
        <a:bodyPr/>
        <a:lstStyle/>
        <a:p>
          <a:endParaRPr lang="en-US"/>
        </a:p>
      </dgm:t>
    </dgm:pt>
    <dgm:pt modelId="{DCA8AF95-F055-8943-8DD9-DA36B05B5C48}" type="sibTrans" cxnId="{DAE853C0-D97D-ED4F-9D77-30D5E4A2B515}">
      <dgm:prSet/>
      <dgm:spPr/>
      <dgm:t>
        <a:bodyPr/>
        <a:lstStyle/>
        <a:p>
          <a:endParaRPr lang="en-US"/>
        </a:p>
      </dgm:t>
    </dgm:pt>
    <dgm:pt modelId="{BA6D05C6-37A7-FB4E-A844-83CE94155162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F0742259-8AB9-7F45-9F86-AA39A022028B}" type="parTrans" cxnId="{961DE9DA-5638-0747-A68B-575B974C0FAE}">
      <dgm:prSet/>
      <dgm:spPr/>
      <dgm:t>
        <a:bodyPr/>
        <a:lstStyle/>
        <a:p>
          <a:endParaRPr lang="en-US"/>
        </a:p>
      </dgm:t>
    </dgm:pt>
    <dgm:pt modelId="{D4BA8EC4-74EF-D742-B03E-8A4AD2BAE8C6}" type="sibTrans" cxnId="{961DE9DA-5638-0747-A68B-575B974C0FAE}">
      <dgm:prSet/>
      <dgm:spPr/>
      <dgm:t>
        <a:bodyPr/>
        <a:lstStyle/>
        <a:p>
          <a:endParaRPr lang="en-US"/>
        </a:p>
      </dgm:t>
    </dgm:pt>
    <dgm:pt modelId="{26122A6E-4EE3-6B4B-8300-69B6C4498A72}">
      <dgm:prSet phldrT="[Text]"/>
      <dgm:spPr/>
      <dgm:t>
        <a:bodyPr/>
        <a:lstStyle/>
        <a:p>
          <a:r>
            <a:rPr lang="en-US" dirty="0" smtClean="0"/>
            <a:t>Volunteering</a:t>
          </a:r>
          <a:endParaRPr lang="en-US" dirty="0"/>
        </a:p>
      </dgm:t>
    </dgm:pt>
    <dgm:pt modelId="{F6837BE6-7624-0843-848F-A2D8313257E8}" type="parTrans" cxnId="{EAE78447-65CC-5B40-B8A6-3C07FF7D613F}">
      <dgm:prSet/>
      <dgm:spPr/>
      <dgm:t>
        <a:bodyPr/>
        <a:lstStyle/>
        <a:p>
          <a:endParaRPr lang="en-US"/>
        </a:p>
      </dgm:t>
    </dgm:pt>
    <dgm:pt modelId="{475024A2-9622-244A-9F87-932D494B065C}" type="sibTrans" cxnId="{EAE78447-65CC-5B40-B8A6-3C07FF7D613F}">
      <dgm:prSet/>
      <dgm:spPr/>
      <dgm:t>
        <a:bodyPr/>
        <a:lstStyle/>
        <a:p>
          <a:endParaRPr lang="en-US"/>
        </a:p>
      </dgm:t>
    </dgm:pt>
    <dgm:pt modelId="{50F7D907-F146-C946-82E2-21E472F08778}">
      <dgm:prSet phldrT="[Text]"/>
      <dgm:spPr/>
      <dgm:t>
        <a:bodyPr/>
        <a:lstStyle/>
        <a:p>
          <a:r>
            <a:rPr lang="en-US" dirty="0" smtClean="0"/>
            <a:t>Meetings and discussions</a:t>
          </a:r>
          <a:endParaRPr lang="en-US" dirty="0"/>
        </a:p>
      </dgm:t>
    </dgm:pt>
    <dgm:pt modelId="{A9D7839E-4102-8B44-BD42-E708CCA294BA}" type="parTrans" cxnId="{A4491070-0CE3-1746-8A36-29BDF6EC94DC}">
      <dgm:prSet/>
      <dgm:spPr/>
      <dgm:t>
        <a:bodyPr/>
        <a:lstStyle/>
        <a:p>
          <a:endParaRPr lang="en-US"/>
        </a:p>
      </dgm:t>
    </dgm:pt>
    <dgm:pt modelId="{3A73C3B7-76BB-2A4B-8AF2-F370C088234F}" type="sibTrans" cxnId="{A4491070-0CE3-1746-8A36-29BDF6EC94DC}">
      <dgm:prSet/>
      <dgm:spPr/>
      <dgm:t>
        <a:bodyPr/>
        <a:lstStyle/>
        <a:p>
          <a:endParaRPr lang="en-US"/>
        </a:p>
      </dgm:t>
    </dgm:pt>
    <dgm:pt modelId="{73D85D49-EF25-A444-9B81-2DE2BB81446F}">
      <dgm:prSet phldrT="[Text]"/>
      <dgm:spPr/>
      <dgm:t>
        <a:bodyPr/>
        <a:lstStyle/>
        <a:p>
          <a:r>
            <a:rPr lang="en-US" dirty="0" smtClean="0"/>
            <a:t>Networking</a:t>
          </a:r>
          <a:endParaRPr lang="en-US" dirty="0"/>
        </a:p>
      </dgm:t>
    </dgm:pt>
    <dgm:pt modelId="{2C5E3EC8-E7D0-E14B-A087-EC44352905EB}" type="parTrans" cxnId="{3288F5F1-BBB2-9245-8060-07B0BAAE52AF}">
      <dgm:prSet/>
      <dgm:spPr/>
      <dgm:t>
        <a:bodyPr/>
        <a:lstStyle/>
        <a:p>
          <a:endParaRPr lang="en-US"/>
        </a:p>
      </dgm:t>
    </dgm:pt>
    <dgm:pt modelId="{6936E975-DB66-A24F-892F-1FAE7715ABE9}" type="sibTrans" cxnId="{3288F5F1-BBB2-9245-8060-07B0BAAE52AF}">
      <dgm:prSet/>
      <dgm:spPr/>
      <dgm:t>
        <a:bodyPr/>
        <a:lstStyle/>
        <a:p>
          <a:endParaRPr lang="en-US"/>
        </a:p>
      </dgm:t>
    </dgm:pt>
    <dgm:pt modelId="{6BAF4559-5DF5-034A-BDA7-17DD7B674443}" type="pres">
      <dgm:prSet presAssocID="{A387D25D-BACC-F748-9DFF-602BB184376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CE34B8-5FBB-2E49-9BE8-5B2344762141}" type="pres">
      <dgm:prSet presAssocID="{FC27D5C3-93D2-5548-AC35-CFC614D1EFC0}" presName="composite" presStyleCnt="0"/>
      <dgm:spPr/>
    </dgm:pt>
    <dgm:pt modelId="{6C5DCC9B-FD44-6446-A5EB-C3D37A11DD07}" type="pres">
      <dgm:prSet presAssocID="{FC27D5C3-93D2-5548-AC35-CFC614D1EFC0}" presName="bentUpArrow1" presStyleLbl="alignImgPlace1" presStyleIdx="0" presStyleCnt="3"/>
      <dgm:spPr/>
    </dgm:pt>
    <dgm:pt modelId="{16007EAD-5B78-6044-841D-1428907029D8}" type="pres">
      <dgm:prSet presAssocID="{FC27D5C3-93D2-5548-AC35-CFC614D1EFC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9E17D-D9C5-2840-BAED-140A40BD415F}" type="pres">
      <dgm:prSet presAssocID="{FC27D5C3-93D2-5548-AC35-CFC614D1EFC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DCC25-91BB-5247-ABB2-FC2807D5D778}" type="pres">
      <dgm:prSet presAssocID="{436534D2-5F90-7A48-B62C-536DB5E9602B}" presName="sibTrans" presStyleCnt="0"/>
      <dgm:spPr/>
    </dgm:pt>
    <dgm:pt modelId="{38FD4D6E-BBB4-DA4F-91A4-E5566FC3D8F4}" type="pres">
      <dgm:prSet presAssocID="{5D7B9D77-2C1F-1448-BA1D-0F92008A7ACC}" presName="composite" presStyleCnt="0"/>
      <dgm:spPr/>
    </dgm:pt>
    <dgm:pt modelId="{2222C4F2-94D3-8C4E-BA9F-D9F2EF95A5AB}" type="pres">
      <dgm:prSet presAssocID="{5D7B9D77-2C1F-1448-BA1D-0F92008A7ACC}" presName="bentUpArrow1" presStyleLbl="alignImgPlace1" presStyleIdx="1" presStyleCnt="3"/>
      <dgm:spPr/>
    </dgm:pt>
    <dgm:pt modelId="{0184ED76-B8D9-D144-96B5-9B96F3B858F3}" type="pres">
      <dgm:prSet presAssocID="{5D7B9D77-2C1F-1448-BA1D-0F92008A7AC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76985-5890-FF44-93EE-5BD783184BEB}" type="pres">
      <dgm:prSet presAssocID="{5D7B9D77-2C1F-1448-BA1D-0F92008A7AC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F6F21-DC21-F740-8897-5E834ABDB256}" type="pres">
      <dgm:prSet presAssocID="{81760936-6586-A745-B790-5E852C9DC78E}" presName="sibTrans" presStyleCnt="0"/>
      <dgm:spPr/>
    </dgm:pt>
    <dgm:pt modelId="{B93099A0-085F-9E42-A0C9-452B9DF861A6}" type="pres">
      <dgm:prSet presAssocID="{29AE6B83-4E16-4740-BBED-9EDCFA8EB2AF}" presName="composite" presStyleCnt="0"/>
      <dgm:spPr/>
    </dgm:pt>
    <dgm:pt modelId="{A774835F-E562-6C4B-B6C5-40F0B5BAEAD0}" type="pres">
      <dgm:prSet presAssocID="{29AE6B83-4E16-4740-BBED-9EDCFA8EB2AF}" presName="bentUpArrow1" presStyleLbl="alignImgPlace1" presStyleIdx="2" presStyleCnt="3"/>
      <dgm:spPr/>
    </dgm:pt>
    <dgm:pt modelId="{F2AB3D89-D8A4-C44E-8E3E-F4D435A9895E}" type="pres">
      <dgm:prSet presAssocID="{29AE6B83-4E16-4740-BBED-9EDCFA8EB2A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6A3D7-BD2D-5B41-8A3D-E7BD1C0EDBDB}" type="pres">
      <dgm:prSet presAssocID="{29AE6B83-4E16-4740-BBED-9EDCFA8EB2AF}" presName="ChildText" presStyleLbl="revTx" presStyleIdx="2" presStyleCnt="4" custScaleX="11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8E67-9AB7-294D-97D6-6DD1553ACC36}" type="pres">
      <dgm:prSet presAssocID="{F69DC26B-E832-C144-B614-05D34E17DAD5}" presName="sibTrans" presStyleCnt="0"/>
      <dgm:spPr/>
    </dgm:pt>
    <dgm:pt modelId="{568FCC6B-55A3-F343-8B02-50850BDD50F7}" type="pres">
      <dgm:prSet presAssocID="{79F48FAF-26E6-FA4E-B565-CB21DB681825}" presName="composite" presStyleCnt="0"/>
      <dgm:spPr/>
    </dgm:pt>
    <dgm:pt modelId="{A361769B-4767-0940-9B7B-52C420F043D1}" type="pres">
      <dgm:prSet presAssocID="{79F48FAF-26E6-FA4E-B565-CB21DB68182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5E52A-1A9B-734C-9A07-016E889D293D}" type="pres">
      <dgm:prSet presAssocID="{79F48FAF-26E6-FA4E-B565-CB21DB681825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161F8-7102-BE41-8BF2-030872449DCD}" srcId="{FC27D5C3-93D2-5548-AC35-CFC614D1EFC0}" destId="{4B5737F0-7E04-A045-A767-34491BD99178}" srcOrd="2" destOrd="0" parTransId="{D3ACEF73-53A7-274E-9B49-653514A74ADD}" sibTransId="{DEE7A592-81E6-2D46-AA87-90247C1EE329}"/>
    <dgm:cxn modelId="{22D02E29-08EC-DB4F-9FB6-B8FA4B1C7F16}" srcId="{A387D25D-BACC-F748-9DFF-602BB184376B}" destId="{79F48FAF-26E6-FA4E-B565-CB21DB681825}" srcOrd="3" destOrd="0" parTransId="{60509E24-DBFC-2D40-AB28-57FBAA203306}" sibTransId="{BD71180C-8BFA-EC4D-B361-83B408A003AB}"/>
    <dgm:cxn modelId="{331CE9DC-EBEE-7E41-A45E-30A03512AA67}" type="presOf" srcId="{5D7B9D77-2C1F-1448-BA1D-0F92008A7ACC}" destId="{0184ED76-B8D9-D144-96B5-9B96F3B858F3}" srcOrd="0" destOrd="0" presId="urn:microsoft.com/office/officeart/2005/8/layout/StepDownProcess"/>
    <dgm:cxn modelId="{5F868EC8-2DA2-9944-A057-F9B8C68850FD}" type="presOf" srcId="{AFD2B08B-2DFD-3044-8BD6-FCC7D5E1A60A}" destId="{4FB9E17D-D9C5-2840-BAED-140A40BD415F}" srcOrd="0" destOrd="0" presId="urn:microsoft.com/office/officeart/2005/8/layout/StepDownProcess"/>
    <dgm:cxn modelId="{6E10B8A4-FD4E-A746-A7E0-A0DFCAD32C06}" type="presOf" srcId="{50F7D907-F146-C946-82E2-21E472F08778}" destId="{9856A3D7-BD2D-5B41-8A3D-E7BD1C0EDBDB}" srcOrd="0" destOrd="0" presId="urn:microsoft.com/office/officeart/2005/8/layout/StepDownProcess"/>
    <dgm:cxn modelId="{A18B5C0D-8776-8645-83E7-B7C2CD575CA1}" type="presOf" srcId="{73D85D49-EF25-A444-9B81-2DE2BB81446F}" destId="{9856A3D7-BD2D-5B41-8A3D-E7BD1C0EDBDB}" srcOrd="0" destOrd="1" presId="urn:microsoft.com/office/officeart/2005/8/layout/StepDownProcess"/>
    <dgm:cxn modelId="{E5AC5AAE-46FB-484B-AAF3-D7C3C0C2DDF2}" srcId="{79F48FAF-26E6-FA4E-B565-CB21DB681825}" destId="{F80BC7C3-FC94-3E4C-B164-53CAA39791B2}" srcOrd="0" destOrd="0" parTransId="{94E164C6-BDD8-CA4A-BB80-FF3AFDAC4AB1}" sibTransId="{7AA84773-930E-494A-81E9-66C957925988}"/>
    <dgm:cxn modelId="{A4491070-0CE3-1746-8A36-29BDF6EC94DC}" srcId="{29AE6B83-4E16-4740-BBED-9EDCFA8EB2AF}" destId="{50F7D907-F146-C946-82E2-21E472F08778}" srcOrd="0" destOrd="0" parTransId="{A9D7839E-4102-8B44-BD42-E708CCA294BA}" sibTransId="{3A73C3B7-76BB-2A4B-8AF2-F370C088234F}"/>
    <dgm:cxn modelId="{3288F5F1-BBB2-9245-8060-07B0BAAE52AF}" srcId="{29AE6B83-4E16-4740-BBED-9EDCFA8EB2AF}" destId="{73D85D49-EF25-A444-9B81-2DE2BB81446F}" srcOrd="1" destOrd="0" parTransId="{2C5E3EC8-E7D0-E14B-A087-EC44352905EB}" sibTransId="{6936E975-DB66-A24F-892F-1FAE7715ABE9}"/>
    <dgm:cxn modelId="{8AAC9D16-1C74-3246-AC63-7C298D994C0E}" srcId="{FC27D5C3-93D2-5548-AC35-CFC614D1EFC0}" destId="{E8EC1268-6232-4742-9E6C-267C1795DA43}" srcOrd="1" destOrd="0" parTransId="{AA69EDE1-D8BD-3544-AE3F-27C9F013D76C}" sibTransId="{8EA632E0-D5B1-1040-AD84-DBDF23FEB936}"/>
    <dgm:cxn modelId="{AA21A62A-4ECA-5146-A3AE-F5CB368B9114}" srcId="{A387D25D-BACC-F748-9DFF-602BB184376B}" destId="{FC27D5C3-93D2-5548-AC35-CFC614D1EFC0}" srcOrd="0" destOrd="0" parTransId="{58E30847-7BEE-894E-926C-7B26FB46E7BF}" sibTransId="{436534D2-5F90-7A48-B62C-536DB5E9602B}"/>
    <dgm:cxn modelId="{E3EBED6B-BF1C-EC41-8920-4F9712A7BF7F}" type="presOf" srcId="{79F48FAF-26E6-FA4E-B565-CB21DB681825}" destId="{A361769B-4767-0940-9B7B-52C420F043D1}" srcOrd="0" destOrd="0" presId="urn:microsoft.com/office/officeart/2005/8/layout/StepDownProcess"/>
    <dgm:cxn modelId="{DF0E5200-2DBC-AC47-8946-06198756BE3D}" type="presOf" srcId="{E8EC1268-6232-4742-9E6C-267C1795DA43}" destId="{4FB9E17D-D9C5-2840-BAED-140A40BD415F}" srcOrd="0" destOrd="1" presId="urn:microsoft.com/office/officeart/2005/8/layout/StepDownProcess"/>
    <dgm:cxn modelId="{8BD18C5C-F330-4745-B642-0F8992B23ED8}" srcId="{FC27D5C3-93D2-5548-AC35-CFC614D1EFC0}" destId="{AFD2B08B-2DFD-3044-8BD6-FCC7D5E1A60A}" srcOrd="0" destOrd="0" parTransId="{239F78FC-2086-2444-9C9A-0F4FE5F80ED8}" sibTransId="{2EBE490A-85BF-6E46-91BA-45C8E913C9D2}"/>
    <dgm:cxn modelId="{58CBC033-4E32-9A46-B660-F5CFE88538D5}" type="presOf" srcId="{C4363DC1-CCAE-E740-BBC0-AB7FC22C28F6}" destId="{3CD76985-5890-FF44-93EE-5BD783184BEB}" srcOrd="0" destOrd="0" presId="urn:microsoft.com/office/officeart/2005/8/layout/StepDownProcess"/>
    <dgm:cxn modelId="{2FA53005-B9E2-2549-AD37-27E2C55E3753}" srcId="{A387D25D-BACC-F748-9DFF-602BB184376B}" destId="{29AE6B83-4E16-4740-BBED-9EDCFA8EB2AF}" srcOrd="2" destOrd="0" parTransId="{A6938B74-4CA5-834B-8791-EFABD7E94CD3}" sibTransId="{F69DC26B-E832-C144-B614-05D34E17DAD5}"/>
    <dgm:cxn modelId="{0EA32F37-096D-E94E-AC2F-E68F302861D4}" srcId="{A387D25D-BACC-F748-9DFF-602BB184376B}" destId="{5D7B9D77-2C1F-1448-BA1D-0F92008A7ACC}" srcOrd="1" destOrd="0" parTransId="{B838251C-8259-D84F-B72E-38E100826A5F}" sibTransId="{81760936-6586-A745-B790-5E852C9DC78E}"/>
    <dgm:cxn modelId="{F10BEF6D-522A-7E44-BCC9-59F698326F93}" type="presOf" srcId="{FC27D5C3-93D2-5548-AC35-CFC614D1EFC0}" destId="{16007EAD-5B78-6044-841D-1428907029D8}" srcOrd="0" destOrd="0" presId="urn:microsoft.com/office/officeart/2005/8/layout/StepDownProcess"/>
    <dgm:cxn modelId="{2D197F89-C085-B74A-9AE0-A3CE7050699F}" type="presOf" srcId="{F80BC7C3-FC94-3E4C-B164-53CAA39791B2}" destId="{78E5E52A-1A9B-734C-9A07-016E889D293D}" srcOrd="0" destOrd="0" presId="urn:microsoft.com/office/officeart/2005/8/layout/StepDownProcess"/>
    <dgm:cxn modelId="{C8C60923-67B0-594C-8F12-10E45BB70EFF}" type="presOf" srcId="{4B5737F0-7E04-A045-A767-34491BD99178}" destId="{4FB9E17D-D9C5-2840-BAED-140A40BD415F}" srcOrd="0" destOrd="2" presId="urn:microsoft.com/office/officeart/2005/8/layout/StepDownProcess"/>
    <dgm:cxn modelId="{B31D76CD-1A02-414E-901D-3410C6B61D03}" type="presOf" srcId="{26122A6E-4EE3-6B4B-8300-69B6C4498A72}" destId="{3CD76985-5890-FF44-93EE-5BD783184BEB}" srcOrd="0" destOrd="1" presId="urn:microsoft.com/office/officeart/2005/8/layout/StepDownProcess"/>
    <dgm:cxn modelId="{EAE78447-65CC-5B40-B8A6-3C07FF7D613F}" srcId="{5D7B9D77-2C1F-1448-BA1D-0F92008A7ACC}" destId="{26122A6E-4EE3-6B4B-8300-69B6C4498A72}" srcOrd="1" destOrd="0" parTransId="{F6837BE6-7624-0843-848F-A2D8313257E8}" sibTransId="{475024A2-9622-244A-9F87-932D494B065C}"/>
    <dgm:cxn modelId="{DAE853C0-D97D-ED4F-9D77-30D5E4A2B515}" srcId="{5D7B9D77-2C1F-1448-BA1D-0F92008A7ACC}" destId="{C4363DC1-CCAE-E740-BBC0-AB7FC22C28F6}" srcOrd="0" destOrd="0" parTransId="{B60CDD9A-D1A4-2746-A0E5-848FA3F18541}" sibTransId="{DCA8AF95-F055-8943-8DD9-DA36B05B5C48}"/>
    <dgm:cxn modelId="{54211BFC-794B-0A42-A703-EF0C43C2E923}" type="presOf" srcId="{A387D25D-BACC-F748-9DFF-602BB184376B}" destId="{6BAF4559-5DF5-034A-BDA7-17DD7B674443}" srcOrd="0" destOrd="0" presId="urn:microsoft.com/office/officeart/2005/8/layout/StepDownProcess"/>
    <dgm:cxn modelId="{961DE9DA-5638-0747-A68B-575B974C0FAE}" srcId="{79F48FAF-26E6-FA4E-B565-CB21DB681825}" destId="{BA6D05C6-37A7-FB4E-A844-83CE94155162}" srcOrd="1" destOrd="0" parTransId="{F0742259-8AB9-7F45-9F86-AA39A022028B}" sibTransId="{D4BA8EC4-74EF-D742-B03E-8A4AD2BAE8C6}"/>
    <dgm:cxn modelId="{A4BB08E5-6B47-484B-9DAF-1B4E2C2830BE}" type="presOf" srcId="{29AE6B83-4E16-4740-BBED-9EDCFA8EB2AF}" destId="{F2AB3D89-D8A4-C44E-8E3E-F4D435A9895E}" srcOrd="0" destOrd="0" presId="urn:microsoft.com/office/officeart/2005/8/layout/StepDownProcess"/>
    <dgm:cxn modelId="{DC8EC27E-4178-AD49-9781-EDBBAAE3A0E8}" type="presOf" srcId="{BA6D05C6-37A7-FB4E-A844-83CE94155162}" destId="{78E5E52A-1A9B-734C-9A07-016E889D293D}" srcOrd="0" destOrd="1" presId="urn:microsoft.com/office/officeart/2005/8/layout/StepDownProcess"/>
    <dgm:cxn modelId="{8CD800B0-C1AB-3848-BCD2-4C3CF3134E10}" type="presParOf" srcId="{6BAF4559-5DF5-034A-BDA7-17DD7B674443}" destId="{26CE34B8-5FBB-2E49-9BE8-5B2344762141}" srcOrd="0" destOrd="0" presId="urn:microsoft.com/office/officeart/2005/8/layout/StepDownProcess"/>
    <dgm:cxn modelId="{BD0553B4-3B26-0942-874A-3E53F76E985F}" type="presParOf" srcId="{26CE34B8-5FBB-2E49-9BE8-5B2344762141}" destId="{6C5DCC9B-FD44-6446-A5EB-C3D37A11DD07}" srcOrd="0" destOrd="0" presId="urn:microsoft.com/office/officeart/2005/8/layout/StepDownProcess"/>
    <dgm:cxn modelId="{5DE4F0A9-130B-6248-B2AA-589229C76084}" type="presParOf" srcId="{26CE34B8-5FBB-2E49-9BE8-5B2344762141}" destId="{16007EAD-5B78-6044-841D-1428907029D8}" srcOrd="1" destOrd="0" presId="urn:microsoft.com/office/officeart/2005/8/layout/StepDownProcess"/>
    <dgm:cxn modelId="{2667EFE0-FFD3-B84E-A2ED-2E8512C2810D}" type="presParOf" srcId="{26CE34B8-5FBB-2E49-9BE8-5B2344762141}" destId="{4FB9E17D-D9C5-2840-BAED-140A40BD415F}" srcOrd="2" destOrd="0" presId="urn:microsoft.com/office/officeart/2005/8/layout/StepDownProcess"/>
    <dgm:cxn modelId="{1B5B2B43-E62B-B64C-A5AD-C0F7D2ECC6E7}" type="presParOf" srcId="{6BAF4559-5DF5-034A-BDA7-17DD7B674443}" destId="{2E7DCC25-91BB-5247-ABB2-FC2807D5D778}" srcOrd="1" destOrd="0" presId="urn:microsoft.com/office/officeart/2005/8/layout/StepDownProcess"/>
    <dgm:cxn modelId="{ED9BBD17-90EB-DD43-ADCD-FB5B6F1131B1}" type="presParOf" srcId="{6BAF4559-5DF5-034A-BDA7-17DD7B674443}" destId="{38FD4D6E-BBB4-DA4F-91A4-E5566FC3D8F4}" srcOrd="2" destOrd="0" presId="urn:microsoft.com/office/officeart/2005/8/layout/StepDownProcess"/>
    <dgm:cxn modelId="{47F73C98-E69C-4845-97A0-0286F23A2591}" type="presParOf" srcId="{38FD4D6E-BBB4-DA4F-91A4-E5566FC3D8F4}" destId="{2222C4F2-94D3-8C4E-BA9F-D9F2EF95A5AB}" srcOrd="0" destOrd="0" presId="urn:microsoft.com/office/officeart/2005/8/layout/StepDownProcess"/>
    <dgm:cxn modelId="{D4FDEA8A-882C-0148-8F4A-4ECD3F20D75B}" type="presParOf" srcId="{38FD4D6E-BBB4-DA4F-91A4-E5566FC3D8F4}" destId="{0184ED76-B8D9-D144-96B5-9B96F3B858F3}" srcOrd="1" destOrd="0" presId="urn:microsoft.com/office/officeart/2005/8/layout/StepDownProcess"/>
    <dgm:cxn modelId="{2FF23304-6C0F-0146-857C-E43BF1BAF331}" type="presParOf" srcId="{38FD4D6E-BBB4-DA4F-91A4-E5566FC3D8F4}" destId="{3CD76985-5890-FF44-93EE-5BD783184BEB}" srcOrd="2" destOrd="0" presId="urn:microsoft.com/office/officeart/2005/8/layout/StepDownProcess"/>
    <dgm:cxn modelId="{76013541-EC72-1C46-94E5-323457261018}" type="presParOf" srcId="{6BAF4559-5DF5-034A-BDA7-17DD7B674443}" destId="{60EF6F21-DC21-F740-8897-5E834ABDB256}" srcOrd="3" destOrd="0" presId="urn:microsoft.com/office/officeart/2005/8/layout/StepDownProcess"/>
    <dgm:cxn modelId="{ABBE34E5-D2B3-0743-80CC-C5B00B92DB4D}" type="presParOf" srcId="{6BAF4559-5DF5-034A-BDA7-17DD7B674443}" destId="{B93099A0-085F-9E42-A0C9-452B9DF861A6}" srcOrd="4" destOrd="0" presId="urn:microsoft.com/office/officeart/2005/8/layout/StepDownProcess"/>
    <dgm:cxn modelId="{B6B34C48-1F73-6F44-8755-F250A8D733E0}" type="presParOf" srcId="{B93099A0-085F-9E42-A0C9-452B9DF861A6}" destId="{A774835F-E562-6C4B-B6C5-40F0B5BAEAD0}" srcOrd="0" destOrd="0" presId="urn:microsoft.com/office/officeart/2005/8/layout/StepDownProcess"/>
    <dgm:cxn modelId="{DF9922F8-0091-CF46-8529-F23D867A4A46}" type="presParOf" srcId="{B93099A0-085F-9E42-A0C9-452B9DF861A6}" destId="{F2AB3D89-D8A4-C44E-8E3E-F4D435A9895E}" srcOrd="1" destOrd="0" presId="urn:microsoft.com/office/officeart/2005/8/layout/StepDownProcess"/>
    <dgm:cxn modelId="{0A39DF80-8D7B-0747-8BFC-80AFCBC4948E}" type="presParOf" srcId="{B93099A0-085F-9E42-A0C9-452B9DF861A6}" destId="{9856A3D7-BD2D-5B41-8A3D-E7BD1C0EDBDB}" srcOrd="2" destOrd="0" presId="urn:microsoft.com/office/officeart/2005/8/layout/StepDownProcess"/>
    <dgm:cxn modelId="{463B6321-3C59-1F47-BB7F-E22EF9E8849B}" type="presParOf" srcId="{6BAF4559-5DF5-034A-BDA7-17DD7B674443}" destId="{D7BF8E67-9AB7-294D-97D6-6DD1553ACC36}" srcOrd="5" destOrd="0" presId="urn:microsoft.com/office/officeart/2005/8/layout/StepDownProcess"/>
    <dgm:cxn modelId="{DBA10489-2118-7345-8052-23AED800393F}" type="presParOf" srcId="{6BAF4559-5DF5-034A-BDA7-17DD7B674443}" destId="{568FCC6B-55A3-F343-8B02-50850BDD50F7}" srcOrd="6" destOrd="0" presId="urn:microsoft.com/office/officeart/2005/8/layout/StepDownProcess"/>
    <dgm:cxn modelId="{D306C164-1A85-E542-9D03-E27820EC4624}" type="presParOf" srcId="{568FCC6B-55A3-F343-8B02-50850BDD50F7}" destId="{A361769B-4767-0940-9B7B-52C420F043D1}" srcOrd="0" destOrd="0" presId="urn:microsoft.com/office/officeart/2005/8/layout/StepDownProcess"/>
    <dgm:cxn modelId="{F57DF040-7240-2549-9E6D-1AF8A31B5A44}" type="presParOf" srcId="{568FCC6B-55A3-F343-8B02-50850BDD50F7}" destId="{78E5E52A-1A9B-734C-9A07-016E889D293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DCC9B-FD44-6446-A5EB-C3D37A11DD07}">
      <dsp:nvSpPr>
        <dsp:cNvPr id="0" name=""/>
        <dsp:cNvSpPr/>
      </dsp:nvSpPr>
      <dsp:spPr>
        <a:xfrm rot="5400000">
          <a:off x="1263024" y="989245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07EAD-5B78-6044-841D-1428907029D8}">
      <dsp:nvSpPr>
        <dsp:cNvPr id="0" name=""/>
        <dsp:cNvSpPr/>
      </dsp:nvSpPr>
      <dsp:spPr>
        <a:xfrm>
          <a:off x="1032852" y="26193"/>
          <a:ext cx="1462501" cy="102370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Social interaction</a:t>
          </a:r>
          <a:endParaRPr lang="en-US" sz="2100" kern="1200" dirty="0"/>
        </a:p>
      </dsp:txBody>
      <dsp:txXfrm>
        <a:off x="1082834" y="76175"/>
        <a:ext cx="1362537" cy="923739"/>
      </dsp:txXfrm>
    </dsp:sp>
    <dsp:sp modelId="{4FB9E17D-D9C5-2840-BAED-140A40BD415F}">
      <dsp:nvSpPr>
        <dsp:cNvPr id="0" name=""/>
        <dsp:cNvSpPr/>
      </dsp:nvSpPr>
      <dsp:spPr>
        <a:xfrm>
          <a:off x="2495354" y="123827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Meetings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Celebrations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Events</a:t>
          </a:r>
          <a:endParaRPr lang="en-US" sz="1200" kern="1200" dirty="0"/>
        </a:p>
      </dsp:txBody>
      <dsp:txXfrm>
        <a:off x="2495354" y="123827"/>
        <a:ext cx="1063684" cy="827402"/>
      </dsp:txXfrm>
    </dsp:sp>
    <dsp:sp modelId="{2222C4F2-94D3-8C4E-BA9F-D9F2EF95A5AB}">
      <dsp:nvSpPr>
        <dsp:cNvPr id="0" name=""/>
        <dsp:cNvSpPr/>
      </dsp:nvSpPr>
      <dsp:spPr>
        <a:xfrm rot="5400000">
          <a:off x="2475594" y="2139202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9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4ED76-B8D9-D144-96B5-9B96F3B858F3}">
      <dsp:nvSpPr>
        <dsp:cNvPr id="0" name=""/>
        <dsp:cNvSpPr/>
      </dsp:nvSpPr>
      <dsp:spPr>
        <a:xfrm>
          <a:off x="2245422" y="1176150"/>
          <a:ext cx="1462501" cy="1023703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Taking action</a:t>
          </a:r>
          <a:endParaRPr lang="en-US" sz="2100" kern="1200" dirty="0"/>
        </a:p>
      </dsp:txBody>
      <dsp:txXfrm>
        <a:off x="2295404" y="1226132"/>
        <a:ext cx="1362537" cy="923739"/>
      </dsp:txXfrm>
    </dsp:sp>
    <dsp:sp modelId="{3CD76985-5890-FF44-93EE-5BD783184BEB}">
      <dsp:nvSpPr>
        <dsp:cNvPr id="0" name=""/>
        <dsp:cNvSpPr/>
      </dsp:nvSpPr>
      <dsp:spPr>
        <a:xfrm>
          <a:off x="3707923" y="1273784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Action days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Volunteering</a:t>
          </a:r>
          <a:endParaRPr lang="en-US" sz="1200" kern="1200" dirty="0"/>
        </a:p>
      </dsp:txBody>
      <dsp:txXfrm>
        <a:off x="3707923" y="1273784"/>
        <a:ext cx="1063684" cy="827402"/>
      </dsp:txXfrm>
    </dsp:sp>
    <dsp:sp modelId="{A774835F-E562-6C4B-B6C5-40F0B5BAEAD0}">
      <dsp:nvSpPr>
        <dsp:cNvPr id="0" name=""/>
        <dsp:cNvSpPr/>
      </dsp:nvSpPr>
      <dsp:spPr>
        <a:xfrm rot="5400000">
          <a:off x="3688163" y="3289160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8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B3D89-D8A4-C44E-8E3E-F4D435A9895E}">
      <dsp:nvSpPr>
        <dsp:cNvPr id="0" name=""/>
        <dsp:cNvSpPr/>
      </dsp:nvSpPr>
      <dsp:spPr>
        <a:xfrm>
          <a:off x="3457991" y="2326108"/>
          <a:ext cx="1462501" cy="1023703"/>
        </a:xfrm>
        <a:prstGeom prst="roundRect">
          <a:avLst>
            <a:gd name="adj" fmla="val 1667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Finding</a:t>
          </a:r>
          <a:r>
            <a:rPr lang="en-US" sz="2100" kern="1200" baseline="0" dirty="0" smtClean="0"/>
            <a:t> solutions</a:t>
          </a:r>
          <a:endParaRPr lang="en-US" sz="2100" kern="1200" dirty="0"/>
        </a:p>
      </dsp:txBody>
      <dsp:txXfrm>
        <a:off x="3507973" y="2376090"/>
        <a:ext cx="1362537" cy="923739"/>
      </dsp:txXfrm>
    </dsp:sp>
    <dsp:sp modelId="{9856A3D7-BD2D-5B41-8A3D-E7BD1C0EDBDB}">
      <dsp:nvSpPr>
        <dsp:cNvPr id="0" name=""/>
        <dsp:cNvSpPr/>
      </dsp:nvSpPr>
      <dsp:spPr>
        <a:xfrm>
          <a:off x="4849338" y="2423741"/>
          <a:ext cx="120599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Meetings and discussions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Networking</a:t>
          </a:r>
          <a:endParaRPr lang="en-US" sz="1200" kern="1200" dirty="0"/>
        </a:p>
      </dsp:txBody>
      <dsp:txXfrm>
        <a:off x="4849338" y="2423741"/>
        <a:ext cx="1205994" cy="827402"/>
      </dsp:txXfrm>
    </dsp:sp>
    <dsp:sp modelId="{A361769B-4767-0940-9B7B-52C420F043D1}">
      <dsp:nvSpPr>
        <dsp:cNvPr id="0" name=""/>
        <dsp:cNvSpPr/>
      </dsp:nvSpPr>
      <dsp:spPr>
        <a:xfrm>
          <a:off x="4670561" y="3476065"/>
          <a:ext cx="1462501" cy="1023703"/>
        </a:xfrm>
        <a:prstGeom prst="roundRect">
          <a:avLst>
            <a:gd name="adj" fmla="val 1667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Visioning the future</a:t>
          </a:r>
          <a:endParaRPr lang="en-US" sz="2100" kern="1200" dirty="0"/>
        </a:p>
      </dsp:txBody>
      <dsp:txXfrm>
        <a:off x="4720543" y="3526047"/>
        <a:ext cx="1362537" cy="923739"/>
      </dsp:txXfrm>
    </dsp:sp>
    <dsp:sp modelId="{78E5E52A-1A9B-734C-9A07-016E889D293D}">
      <dsp:nvSpPr>
        <dsp:cNvPr id="0" name=""/>
        <dsp:cNvSpPr/>
      </dsp:nvSpPr>
      <dsp:spPr>
        <a:xfrm>
          <a:off x="6133062" y="3573698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Strategies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6133062" y="3573698"/>
        <a:ext cx="1063684" cy="82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2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0BAA-D298-EE46-A164-3BF3AECDCC12}" type="datetimeFigureOut">
              <a:rPr lang="en-US" smtClean="0"/>
              <a:t>30.06.16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425D-52B3-5F46-A811-80DC4C32A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info@ngo.e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910" y="1443841"/>
            <a:ext cx="783131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/>
              <a:t>Community Engagement as an Investment to Local </a:t>
            </a:r>
            <a:r>
              <a:rPr lang="en-US" sz="6600" b="1" dirty="0" smtClean="0"/>
              <a:t>Development</a:t>
            </a:r>
            <a:endParaRPr lang="et-EE" sz="6600" dirty="0"/>
          </a:p>
        </p:txBody>
      </p:sp>
    </p:spTree>
    <p:extLst>
      <p:ext uri="{BB962C8B-B14F-4D97-AF65-F5344CB8AC3E}">
        <p14:creationId xmlns:p14="http://schemas.microsoft.com/office/powerpoint/2010/main" val="9228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007" y="2539699"/>
            <a:ext cx="67598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Thank you!</a:t>
            </a:r>
          </a:p>
          <a:p>
            <a:endParaRPr lang="en-US" sz="2800" dirty="0"/>
          </a:p>
          <a:p>
            <a:r>
              <a:rPr lang="en-US" sz="2800" dirty="0" smtClean="0"/>
              <a:t>Maris Jõgeva</a:t>
            </a:r>
          </a:p>
          <a:p>
            <a:r>
              <a:rPr lang="en-US" sz="2800" dirty="0" smtClean="0"/>
              <a:t>Network of Estonian Nonprofit </a:t>
            </a:r>
            <a:r>
              <a:rPr lang="en-US" sz="2800" dirty="0" err="1" smtClean="0"/>
              <a:t>Organisations</a:t>
            </a:r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info@ngo.ee</a:t>
            </a:r>
            <a:r>
              <a:rPr lang="en-US" sz="2800" dirty="0" smtClean="0"/>
              <a:t>, </a:t>
            </a:r>
            <a:r>
              <a:rPr lang="en-US" sz="2800" dirty="0" err="1" smtClean="0"/>
              <a:t>www.ngo.ee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34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220" y="678974"/>
            <a:ext cx="34255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TRUST IN THE WISDOM OF CROWDS</a:t>
            </a:r>
          </a:p>
          <a:p>
            <a:endParaRPr lang="en-US" b="1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eople want to have strong community, nice living environment and well developed services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People have interest, ideas, proposals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People do contribute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14" y="878106"/>
            <a:ext cx="5041703" cy="270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" y="3825828"/>
            <a:ext cx="6145483" cy="25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592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4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Celebrate: identity, reason to meet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84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34972" y="5063117"/>
            <a:ext cx="7961568" cy="16442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500" dirty="0" smtClean="0"/>
              <a:t>2. Involvement practices that do engage</a:t>
            </a:r>
          </a:p>
          <a:p>
            <a:pPr algn="ctr"/>
            <a:r>
              <a:rPr lang="en-US" sz="2000" b="1" dirty="0" smtClean="0"/>
              <a:t>Informing is a skill</a:t>
            </a:r>
          </a:p>
          <a:p>
            <a:pPr algn="ctr"/>
            <a:r>
              <a:rPr lang="en-US" sz="2000" b="1" dirty="0" smtClean="0"/>
              <a:t>Consultative bodies need to be meaningful</a:t>
            </a:r>
          </a:p>
          <a:p>
            <a:pPr algn="ctr"/>
            <a:r>
              <a:rPr lang="en-US" sz="2000" b="1" dirty="0" smtClean="0"/>
              <a:t>Going to the people</a:t>
            </a:r>
          </a:p>
          <a:p>
            <a:pPr algn="ctr"/>
            <a:r>
              <a:rPr lang="en-US" sz="2000" b="1" dirty="0" smtClean="0"/>
              <a:t>Keeping consultations simple</a:t>
            </a:r>
            <a:endParaRPr lang="en-US" sz="2000" b="1" dirty="0"/>
          </a:p>
        </p:txBody>
      </p:sp>
      <p:pic>
        <p:nvPicPr>
          <p:cNvPr id="5" name="Content Placeholder 3" descr="Screenshot 2016-06-30 08.36.24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11046"/>
          <a:stretch>
            <a:fillRect/>
          </a:stretch>
        </p:blipFill>
        <p:spPr>
          <a:xfrm>
            <a:off x="1255005" y="0"/>
            <a:ext cx="6380938" cy="4785704"/>
          </a:xfrm>
        </p:spPr>
      </p:pic>
    </p:spTree>
    <p:extLst>
      <p:ext uri="{BB962C8B-B14F-4D97-AF65-F5344CB8AC3E}">
        <p14:creationId xmlns:p14="http://schemas.microsoft.com/office/powerpoint/2010/main" val="242775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Give voice: </a:t>
            </a:r>
            <a:br>
              <a:rPr lang="en-US" dirty="0" smtClean="0"/>
            </a:br>
            <a:r>
              <a:rPr lang="en-US" dirty="0" smtClean="0"/>
              <a:t>participatory budgeting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560"/>
            <a:ext cx="4874534" cy="325127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133" b="133"/>
          <a:stretch>
            <a:fillRect/>
          </a:stretch>
        </p:blipFill>
        <p:spPr>
          <a:xfrm>
            <a:off x="4118763" y="3667775"/>
            <a:ext cx="4846143" cy="2665192"/>
          </a:xfrm>
        </p:spPr>
      </p:pic>
    </p:spTree>
    <p:extLst>
      <p:ext uri="{BB962C8B-B14F-4D97-AF65-F5344CB8AC3E}">
        <p14:creationId xmlns:p14="http://schemas.microsoft.com/office/powerpoint/2010/main" val="375131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817"/>
            <a:ext cx="3008313" cy="1162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3. Support to local CSOs, </a:t>
            </a:r>
            <a:br>
              <a:rPr lang="en-US" sz="2800" dirty="0" smtClean="0"/>
            </a:br>
            <a:r>
              <a:rPr lang="en-US" sz="2800" dirty="0" smtClean="0"/>
              <a:t>volunteering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214096"/>
            <a:ext cx="3008313" cy="39120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1. Know your CSOs  </a:t>
            </a:r>
          </a:p>
          <a:p>
            <a:r>
              <a:rPr lang="en-US" sz="2000" dirty="0" smtClean="0"/>
              <a:t>2. Cooperate: consultations, service provision and/or development, innovation</a:t>
            </a:r>
          </a:p>
          <a:p>
            <a:r>
              <a:rPr lang="en-US" sz="2000" dirty="0" smtClean="0"/>
              <a:t>3. Support CSOs  initiatives and capacity</a:t>
            </a:r>
          </a:p>
          <a:p>
            <a:r>
              <a:rPr lang="en-US" sz="2000" dirty="0" smtClean="0"/>
              <a:t>4. Make participation meaningful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15" y="942210"/>
            <a:ext cx="5082114" cy="38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Empowering local people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4" b="1064"/>
          <a:stretch>
            <a:fillRect/>
          </a:stretch>
        </p:blipFill>
        <p:spPr>
          <a:xfrm>
            <a:off x="457200" y="1600200"/>
            <a:ext cx="7667182" cy="4216654"/>
          </a:xfrm>
        </p:spPr>
      </p:pic>
    </p:spTree>
    <p:extLst>
      <p:ext uri="{BB962C8B-B14F-4D97-AF65-F5344CB8AC3E}">
        <p14:creationId xmlns:p14="http://schemas.microsoft.com/office/powerpoint/2010/main" val="227582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is a community</a:t>
            </a:r>
          </a:p>
          <a:p>
            <a:r>
              <a:rPr lang="en-US" dirty="0" smtClean="0"/>
              <a:t>Stronger structures for involvement</a:t>
            </a:r>
          </a:p>
          <a:p>
            <a:r>
              <a:rPr lang="en-US" dirty="0" smtClean="0"/>
              <a:t>Representation</a:t>
            </a:r>
          </a:p>
          <a:p>
            <a:r>
              <a:rPr lang="en-US" dirty="0" smtClean="0"/>
              <a:t>Community services, delegation of services</a:t>
            </a:r>
          </a:p>
        </p:txBody>
      </p:sp>
    </p:spTree>
    <p:extLst>
      <p:ext uri="{BB962C8B-B14F-4D97-AF65-F5344CB8AC3E}">
        <p14:creationId xmlns:p14="http://schemas.microsoft.com/office/powerpoint/2010/main" val="24927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175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Community development</vt:lpstr>
      <vt:lpstr>1. Celebrate: identity, reason to meet</vt:lpstr>
      <vt:lpstr>PowerPoint Presentation</vt:lpstr>
      <vt:lpstr>3. Give voice:  participatory budgeting</vt:lpstr>
      <vt:lpstr>3. Support to local CSOs,  volunteering</vt:lpstr>
      <vt:lpstr>4. Empowering local people</vt:lpstr>
      <vt:lpstr>Administrative reform</vt:lpstr>
      <vt:lpstr>PowerPoint Presentation</vt:lpstr>
    </vt:vector>
  </TitlesOfParts>
  <Company>EMSL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 Jõgeva</dc:creator>
  <cp:lastModifiedBy>Maris Jõgeva</cp:lastModifiedBy>
  <cp:revision>12</cp:revision>
  <dcterms:created xsi:type="dcterms:W3CDTF">2016-06-29T21:52:53Z</dcterms:created>
  <dcterms:modified xsi:type="dcterms:W3CDTF">2016-06-30T06:52:35Z</dcterms:modified>
</cp:coreProperties>
</file>