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21" r:id="rId1"/>
  </p:sldMasterIdLst>
  <p:notesMasterIdLst>
    <p:notesMasterId r:id="rId9"/>
  </p:notesMasterIdLst>
  <p:handoutMasterIdLst>
    <p:handoutMasterId r:id="rId10"/>
  </p:handoutMasterIdLst>
  <p:sldIdLst>
    <p:sldId id="273" r:id="rId2"/>
    <p:sldId id="294" r:id="rId3"/>
    <p:sldId id="297" r:id="rId4"/>
    <p:sldId id="295" r:id="rId5"/>
    <p:sldId id="296" r:id="rId6"/>
    <p:sldId id="298" r:id="rId7"/>
    <p:sldId id="29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4190"/>
    <a:srgbClr val="00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0" autoAdjust="0"/>
    <p:restoredTop sz="94585" autoAdjust="0"/>
  </p:normalViewPr>
  <p:slideViewPr>
    <p:cSldViewPr>
      <p:cViewPr>
        <p:scale>
          <a:sx n="94" d="100"/>
          <a:sy n="94" d="100"/>
        </p:scale>
        <p:origin x="-134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52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933489-EEEB-43D9-9D55-00CBA38CC415}" type="datetimeFigureOut">
              <a:rPr lang="ru-RU"/>
              <a:pPr>
                <a:defRPr/>
              </a:pPr>
              <a:t>6/30/16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B7092F-3D05-49C6-BBFA-F63E054DE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8702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65104B-A736-4843-BEA8-EA10216926DD}" type="datetimeFigureOut">
              <a:rPr lang="ru-RU"/>
              <a:pPr>
                <a:defRPr/>
              </a:pPr>
              <a:t>6/30/16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BD86EC-2DB7-482F-B0B2-ABF4712E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37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BETWEEN GOVERNMENT authorities</a:t>
            </a:r>
            <a:r>
              <a:rPr lang="uk-UA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institutes of CIVIL SOCIETY AND MASS MEDIA IN THE CONTEXT OF EUROPEAN INTEGRATION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D86EC-2DB7-482F-B0B2-ABF4712EF3D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BETWEEN GOVERNMENT authorities</a:t>
            </a:r>
            <a:r>
              <a:rPr lang="uk-UA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institutes of CIVIL SOCIETY AND MASS MEDIA IN THE CONTEXT OF EUROPEAN INTEGRATION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D86EC-2DB7-482F-B0B2-ABF4712EF3D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ea typeface="ＭＳ Ｐゴシック" pitchFamily="34" charset="-128"/>
            </a:endParaRPr>
          </a:p>
          <a:p>
            <a:r>
              <a:rPr lang="en-GB" altLang="en-US" dirty="0" smtClean="0">
                <a:ea typeface="ＭＳ Ｐゴシック" pitchFamily="34" charset="-128"/>
              </a:rPr>
              <a:t>We can divide and sub-divide our audiences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use: demographics; behavioural, attitudinal and preference modelling…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select those who are most likely to change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know who they listen to (messengers)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analyse how best to reach them (channels)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respect diversity and inclusivity </a:t>
            </a:r>
          </a:p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C678888-B915-408F-9777-0B8F2D6FFD60}" type="slidenum">
              <a:rPr lang="et-EE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t-EE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ea typeface="ＭＳ Ｐゴシック" pitchFamily="34" charset="-128"/>
            </a:endParaRPr>
          </a:p>
          <a:p>
            <a:r>
              <a:rPr lang="en-GB" altLang="en-US" dirty="0" smtClean="0">
                <a:ea typeface="ＭＳ Ｐゴシック" pitchFamily="34" charset="-128"/>
              </a:rPr>
              <a:t>We can divide and sub-divide our audiences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use: demographics; behavioural, attitudinal and preference modelling…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select those who are most likely to change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know who they listen to (messengers)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analyse how best to reach them (channels)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respect diversity and inclusivity </a:t>
            </a:r>
          </a:p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C678888-B915-408F-9777-0B8F2D6FFD60}" type="slidenum">
              <a:rPr lang="et-EE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t-EE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ea typeface="ＭＳ Ｐゴシック" pitchFamily="34" charset="-128"/>
            </a:endParaRPr>
          </a:p>
          <a:p>
            <a:r>
              <a:rPr lang="en-GB" altLang="en-US" dirty="0" smtClean="0">
                <a:ea typeface="ＭＳ Ｐゴシック" pitchFamily="34" charset="-128"/>
              </a:rPr>
              <a:t>Be professional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use: demographics; behavioural, attitudinal and preference modelling…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select those who are most likely to change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know who they listen to (messengers)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analyse how best to reach them (channels)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We can respect diversity and inclusivity </a:t>
            </a:r>
          </a:p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C678888-B915-408F-9777-0B8F2D6FFD60}" type="slidenum">
              <a:rPr lang="et-EE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t-EE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63953E7-BC09-4EAE-8287-FF151901BFB9}" type="slidenum">
              <a:rPr lang="et-EE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t-EE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84030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458060-0B8D-4D94-9017-FAFE158B7CA8}" type="datetimeFigureOut">
              <a:rPr lang="ru-RU" smtClean="0"/>
              <a:pPr>
                <a:defRPr/>
              </a:pPr>
              <a:t>6/30/16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0DAC20-7FB1-4A9D-9662-BC60EA995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2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 trend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31" y="0"/>
            <a:ext cx="72577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50" y="914400"/>
            <a:ext cx="7221699" cy="5416274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0"/>
            <a:ext cx="6477000" cy="64770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19" y="152400"/>
            <a:ext cx="6275381" cy="6465304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10932" cy="6858000"/>
          </a:xfrm>
          <a:prstGeom prst="rect">
            <a:avLst/>
          </a:prstGeom>
          <a:effectLst>
            <a:glow rad="736600">
              <a:schemeClr val="accent1">
                <a:lumMod val="60000"/>
                <a:lumOff val="40000"/>
                <a:alpha val="38000"/>
              </a:schemeClr>
            </a:glow>
          </a:effectLst>
        </p:spPr>
      </p:pic>
      <p:pic>
        <p:nvPicPr>
          <p:cNvPr id="10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0"/>
            <a:ext cx="5257800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4" y="308238"/>
            <a:ext cx="8236532" cy="62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8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209</Words>
  <Application>Microsoft Macintosh PowerPoint</Application>
  <PresentationFormat>On-screen Show (4:3)</PresentationFormat>
  <Paragraphs>29</Paragraphs>
  <Slides>7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Paweł Mikusek</cp:lastModifiedBy>
  <cp:revision>49</cp:revision>
  <dcterms:created xsi:type="dcterms:W3CDTF">2016-06-30T09:38:41Z</dcterms:created>
  <dcterms:modified xsi:type="dcterms:W3CDTF">2016-06-30T12:09:17Z</dcterms:modified>
</cp:coreProperties>
</file>