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9" r:id="rId2"/>
    <p:sldId id="290" r:id="rId3"/>
    <p:sldId id="285" r:id="rId4"/>
    <p:sldId id="279" r:id="rId5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BD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35" autoAdjust="0"/>
    <p:restoredTop sz="94660"/>
  </p:normalViewPr>
  <p:slideViewPr>
    <p:cSldViewPr>
      <p:cViewPr varScale="1">
        <p:scale>
          <a:sx n="70" d="100"/>
          <a:sy n="70" d="100"/>
        </p:scale>
        <p:origin x="606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39F92C-BBE4-4490-A551-A22CED5E3C6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B6577FF-A2B9-4273-AD79-29A7A387D087}">
      <dgm:prSet phldrT="[Текст]" custT="1"/>
      <dgm:spPr/>
      <dgm:t>
        <a:bodyPr/>
        <a:lstStyle/>
        <a:p>
          <a:r>
            <a:rPr lang="uk-UA" sz="2800" dirty="0" smtClean="0">
              <a:solidFill>
                <a:schemeClr val="accent2"/>
              </a:solidFill>
            </a:rPr>
            <a:t>ІАЦ РНБО </a:t>
          </a:r>
        </a:p>
        <a:p>
          <a:r>
            <a:rPr lang="uk-UA" sz="1800" dirty="0" smtClean="0">
              <a:solidFill>
                <a:schemeClr val="accent2"/>
              </a:solidFill>
            </a:rPr>
            <a:t>на базі «УКРІНФОРМ»</a:t>
          </a:r>
        </a:p>
      </dgm:t>
    </dgm:pt>
    <dgm:pt modelId="{CBB8DFA3-00CD-4EDC-AD8C-C31E4076333D}" type="parTrans" cxnId="{6AB20F1F-218C-48E2-A159-0F91D8BBDDE2}">
      <dgm:prSet/>
      <dgm:spPr/>
      <dgm:t>
        <a:bodyPr/>
        <a:lstStyle/>
        <a:p>
          <a:endParaRPr lang="ru-RU"/>
        </a:p>
      </dgm:t>
    </dgm:pt>
    <dgm:pt modelId="{2C670689-5408-4F59-AF72-750C3F26584B}" type="sibTrans" cxnId="{6AB20F1F-218C-48E2-A159-0F91D8BBDDE2}">
      <dgm:prSet/>
      <dgm:spPr/>
      <dgm:t>
        <a:bodyPr/>
        <a:lstStyle/>
        <a:p>
          <a:endParaRPr lang="ru-RU"/>
        </a:p>
      </dgm:t>
    </dgm:pt>
    <dgm:pt modelId="{249FA5B4-5964-4680-9E1D-03F46EE9EC45}" type="asst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accent2"/>
              </a:solidFill>
            </a:rPr>
            <a:t>«Сітка мовлення» ІАЦ РНБО </a:t>
          </a:r>
        </a:p>
        <a:p>
          <a:r>
            <a:rPr lang="uk-UA" sz="1600" dirty="0" smtClean="0">
              <a:solidFill>
                <a:schemeClr val="accent2"/>
              </a:solidFill>
            </a:rPr>
            <a:t>Координація прес-служб міністерств</a:t>
          </a:r>
          <a:endParaRPr lang="ru-RU" sz="1600" dirty="0">
            <a:solidFill>
              <a:schemeClr val="accent2"/>
            </a:solidFill>
          </a:endParaRPr>
        </a:p>
      </dgm:t>
    </dgm:pt>
    <dgm:pt modelId="{A79C74E1-F5CA-4F7E-A7E2-6309F0E6DEFC}" type="parTrans" cxnId="{DA3AA164-3123-42D9-ABAD-46195CB26E3A}">
      <dgm:prSet/>
      <dgm:spPr/>
      <dgm:t>
        <a:bodyPr/>
        <a:lstStyle/>
        <a:p>
          <a:endParaRPr lang="ru-RU"/>
        </a:p>
      </dgm:t>
    </dgm:pt>
    <dgm:pt modelId="{80B5417E-B1B8-44B7-8AC1-360656FA401A}" type="sibTrans" cxnId="{DA3AA164-3123-42D9-ABAD-46195CB26E3A}">
      <dgm:prSet/>
      <dgm:spPr/>
      <dgm:t>
        <a:bodyPr/>
        <a:lstStyle/>
        <a:p>
          <a:endParaRPr lang="ru-RU"/>
        </a:p>
      </dgm:t>
    </dgm:pt>
    <dgm:pt modelId="{06A08FAA-DDCE-48D8-9308-FB468F160521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uk-UA" sz="1600" dirty="0" smtClean="0">
              <a:solidFill>
                <a:schemeClr val="accent2"/>
              </a:solidFill>
            </a:rPr>
            <a:t>Виставка доказів </a:t>
          </a:r>
        </a:p>
        <a:p>
          <a:r>
            <a:rPr lang="uk-UA" sz="1600" dirty="0" smtClean="0">
              <a:solidFill>
                <a:schemeClr val="accent2"/>
              </a:solidFill>
            </a:rPr>
            <a:t>участі РФ</a:t>
          </a:r>
          <a:endParaRPr lang="ru-RU" sz="1600" dirty="0">
            <a:solidFill>
              <a:schemeClr val="accent2"/>
            </a:solidFill>
          </a:endParaRPr>
        </a:p>
      </dgm:t>
    </dgm:pt>
    <dgm:pt modelId="{285FB527-74AB-437D-A2BB-D9AC3EE420A7}" type="parTrans" cxnId="{5A13E366-BE82-43FF-B213-A6A3C67555CA}">
      <dgm:prSet/>
      <dgm:spPr/>
      <dgm:t>
        <a:bodyPr/>
        <a:lstStyle/>
        <a:p>
          <a:endParaRPr lang="ru-RU"/>
        </a:p>
      </dgm:t>
    </dgm:pt>
    <dgm:pt modelId="{6049A259-878D-4B81-947D-F906C8BB2707}" type="sibTrans" cxnId="{5A13E366-BE82-43FF-B213-A6A3C67555CA}">
      <dgm:prSet/>
      <dgm:spPr/>
      <dgm:t>
        <a:bodyPr/>
        <a:lstStyle/>
        <a:p>
          <a:endParaRPr lang="ru-RU"/>
        </a:p>
      </dgm:t>
    </dgm:pt>
    <dgm:pt modelId="{3824E75C-D45F-4C7C-8463-E2E5E803E19A}">
      <dgm:prSet custT="1"/>
      <dgm:spPr>
        <a:solidFill>
          <a:srgbClr val="92D050"/>
        </a:solidFill>
      </dgm:spPr>
      <dgm:t>
        <a:bodyPr/>
        <a:lstStyle/>
        <a:p>
          <a:r>
            <a:rPr lang="uk-UA" sz="1800" dirty="0" smtClean="0">
              <a:solidFill>
                <a:schemeClr val="accent2"/>
              </a:solidFill>
            </a:rPr>
            <a:t>Координація груп </a:t>
          </a:r>
          <a:r>
            <a:rPr lang="uk-UA" sz="1800" dirty="0" err="1" smtClean="0">
              <a:solidFill>
                <a:schemeClr val="accent2"/>
              </a:solidFill>
            </a:rPr>
            <a:t>блогерів</a:t>
          </a:r>
          <a:endParaRPr lang="ru-RU" sz="1800" dirty="0">
            <a:solidFill>
              <a:schemeClr val="accent2"/>
            </a:solidFill>
          </a:endParaRPr>
        </a:p>
      </dgm:t>
    </dgm:pt>
    <dgm:pt modelId="{E7176FE3-3EA5-4EAB-8C83-D9106DFA8E87}" type="parTrans" cxnId="{066A09F2-91E0-4A67-8F53-306E6E58ACA5}">
      <dgm:prSet/>
      <dgm:spPr/>
      <dgm:t>
        <a:bodyPr/>
        <a:lstStyle/>
        <a:p>
          <a:endParaRPr lang="ru-RU"/>
        </a:p>
      </dgm:t>
    </dgm:pt>
    <dgm:pt modelId="{4A4E2788-7A6F-48E0-A9A1-76A87F5C0CA6}" type="sibTrans" cxnId="{066A09F2-91E0-4A67-8F53-306E6E58ACA5}">
      <dgm:prSet/>
      <dgm:spPr/>
      <dgm:t>
        <a:bodyPr/>
        <a:lstStyle/>
        <a:p>
          <a:endParaRPr lang="ru-RU"/>
        </a:p>
      </dgm:t>
    </dgm:pt>
    <dgm:pt modelId="{2CFB0A00-8AF8-4FAB-AB3B-FA13DA83E6BA}">
      <dgm:prSet custT="1"/>
      <dgm:spPr>
        <a:solidFill>
          <a:srgbClr val="92D050"/>
        </a:solidFill>
      </dgm:spPr>
      <dgm:t>
        <a:bodyPr/>
        <a:lstStyle/>
        <a:p>
          <a:r>
            <a:rPr lang="uk-UA" sz="1400" dirty="0" smtClean="0">
              <a:solidFill>
                <a:schemeClr val="accent2"/>
              </a:solidFill>
            </a:rPr>
            <a:t>Група «ІСТОРИЧНИЙ СПРОТИВ»</a:t>
          </a:r>
          <a:endParaRPr lang="ru-RU" sz="1400" dirty="0">
            <a:solidFill>
              <a:schemeClr val="accent2"/>
            </a:solidFill>
          </a:endParaRPr>
        </a:p>
      </dgm:t>
    </dgm:pt>
    <dgm:pt modelId="{773811F2-7C77-4E87-A797-3D226970C315}" type="parTrans" cxnId="{89EB1D28-9F1E-4250-A8C7-17EBD2701A8F}">
      <dgm:prSet/>
      <dgm:spPr/>
      <dgm:t>
        <a:bodyPr/>
        <a:lstStyle/>
        <a:p>
          <a:endParaRPr lang="ru-RU"/>
        </a:p>
      </dgm:t>
    </dgm:pt>
    <dgm:pt modelId="{80FEF8A4-62B9-4AD7-8FFD-63BF59EC22D0}" type="sibTrans" cxnId="{89EB1D28-9F1E-4250-A8C7-17EBD2701A8F}">
      <dgm:prSet/>
      <dgm:spPr/>
      <dgm:t>
        <a:bodyPr/>
        <a:lstStyle/>
        <a:p>
          <a:endParaRPr lang="ru-RU"/>
        </a:p>
      </dgm:t>
    </dgm:pt>
    <dgm:pt modelId="{E1836AC3-2424-4488-8D16-AAF09038259A}">
      <dgm:prSet custT="1"/>
      <dgm:spPr>
        <a:solidFill>
          <a:srgbClr val="92D050"/>
        </a:solidFill>
      </dgm:spPr>
      <dgm:t>
        <a:bodyPr/>
        <a:lstStyle/>
        <a:p>
          <a:r>
            <a:rPr lang="uk-UA" sz="1600" dirty="0" smtClean="0">
              <a:solidFill>
                <a:schemeClr val="accent2"/>
              </a:solidFill>
            </a:rPr>
            <a:t>Поліграфія для зони АТО</a:t>
          </a:r>
          <a:endParaRPr lang="ru-RU" sz="1600" dirty="0">
            <a:solidFill>
              <a:schemeClr val="accent2"/>
            </a:solidFill>
          </a:endParaRPr>
        </a:p>
      </dgm:t>
    </dgm:pt>
    <dgm:pt modelId="{14C3961E-7A5A-4719-89D4-BD88A54BE60E}" type="parTrans" cxnId="{8679410A-CF52-4AFF-99A9-EE6C0D9A9DF8}">
      <dgm:prSet/>
      <dgm:spPr/>
      <dgm:t>
        <a:bodyPr/>
        <a:lstStyle/>
        <a:p>
          <a:endParaRPr lang="ru-RU"/>
        </a:p>
      </dgm:t>
    </dgm:pt>
    <dgm:pt modelId="{05505706-46CC-45B5-8005-B7E98A92D4D6}" type="sibTrans" cxnId="{8679410A-CF52-4AFF-99A9-EE6C0D9A9DF8}">
      <dgm:prSet/>
      <dgm:spPr/>
      <dgm:t>
        <a:bodyPr/>
        <a:lstStyle/>
        <a:p>
          <a:endParaRPr lang="ru-RU"/>
        </a:p>
      </dgm:t>
    </dgm:pt>
    <dgm:pt modelId="{CBE3F81D-4E9C-4FB4-B609-D263710CA417}">
      <dgm:prSet custT="1"/>
      <dgm:spPr>
        <a:solidFill>
          <a:srgbClr val="92D050"/>
        </a:solidFill>
      </dgm:spPr>
      <dgm:t>
        <a:bodyPr/>
        <a:lstStyle/>
        <a:p>
          <a:r>
            <a:rPr lang="uk-UA" sz="1400" dirty="0" smtClean="0">
              <a:solidFill>
                <a:schemeClr val="accent2"/>
              </a:solidFill>
            </a:rPr>
            <a:t>Вироблення стратегічних орієнтирів майбутнього</a:t>
          </a:r>
        </a:p>
        <a:p>
          <a:r>
            <a:rPr lang="uk-UA" sz="1400" dirty="0" smtClean="0">
              <a:solidFill>
                <a:schemeClr val="accent2"/>
              </a:solidFill>
            </a:rPr>
            <a:t>«НОВА КРАЇНА»</a:t>
          </a:r>
          <a:endParaRPr lang="ru-RU" sz="1400" dirty="0">
            <a:solidFill>
              <a:schemeClr val="accent2"/>
            </a:solidFill>
          </a:endParaRPr>
        </a:p>
      </dgm:t>
    </dgm:pt>
    <dgm:pt modelId="{31C85844-C033-4995-8899-0D4A1F411EBC}" type="parTrans" cxnId="{FE0D14F8-FA1A-4680-930A-E58074C36925}">
      <dgm:prSet/>
      <dgm:spPr/>
      <dgm:t>
        <a:bodyPr/>
        <a:lstStyle/>
        <a:p>
          <a:endParaRPr lang="ru-RU"/>
        </a:p>
      </dgm:t>
    </dgm:pt>
    <dgm:pt modelId="{3B7D93C8-34C7-46D8-BBCA-E99644551B20}" type="sibTrans" cxnId="{FE0D14F8-FA1A-4680-930A-E58074C36925}">
      <dgm:prSet/>
      <dgm:spPr/>
      <dgm:t>
        <a:bodyPr/>
        <a:lstStyle/>
        <a:p>
          <a:endParaRPr lang="ru-RU"/>
        </a:p>
      </dgm:t>
    </dgm:pt>
    <dgm:pt modelId="{43C77D5D-345B-4C45-8B95-DBCE00A2E7FB}" type="asst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accent2"/>
              </a:solidFill>
            </a:rPr>
            <a:t>Поновлення  українського мовлення на окупованих територіях</a:t>
          </a:r>
          <a:endParaRPr lang="ru-RU" sz="1600" dirty="0">
            <a:solidFill>
              <a:schemeClr val="accent2"/>
            </a:solidFill>
          </a:endParaRPr>
        </a:p>
      </dgm:t>
    </dgm:pt>
    <dgm:pt modelId="{972DFE6F-BF1F-4837-A47B-881B4BAC9F12}" type="parTrans" cxnId="{788BD94B-D7D0-4669-8244-30810D58BFED}">
      <dgm:prSet/>
      <dgm:spPr/>
      <dgm:t>
        <a:bodyPr/>
        <a:lstStyle/>
        <a:p>
          <a:endParaRPr lang="ru-RU"/>
        </a:p>
      </dgm:t>
    </dgm:pt>
    <dgm:pt modelId="{C1C90831-ECCF-48CA-8E33-BAFB3F914C95}" type="sibTrans" cxnId="{788BD94B-D7D0-4669-8244-30810D58BFED}">
      <dgm:prSet/>
      <dgm:spPr/>
      <dgm:t>
        <a:bodyPr/>
        <a:lstStyle/>
        <a:p>
          <a:endParaRPr lang="ru-RU"/>
        </a:p>
      </dgm:t>
    </dgm:pt>
    <dgm:pt modelId="{64A9C35B-1389-4DFC-92AA-920D86ED0CE4}">
      <dgm:prSet custT="1"/>
      <dgm:spPr>
        <a:solidFill>
          <a:srgbClr val="92D050"/>
        </a:solidFill>
      </dgm:spPr>
      <dgm:t>
        <a:bodyPr/>
        <a:lstStyle/>
        <a:p>
          <a:r>
            <a:rPr lang="uk-UA" sz="1400" dirty="0" smtClean="0">
              <a:solidFill>
                <a:schemeClr val="accent2"/>
              </a:solidFill>
            </a:rPr>
            <a:t>Координація з головним редакторами медіа</a:t>
          </a:r>
          <a:endParaRPr lang="ru-RU" sz="1400" dirty="0">
            <a:solidFill>
              <a:schemeClr val="accent2"/>
            </a:solidFill>
          </a:endParaRPr>
        </a:p>
      </dgm:t>
    </dgm:pt>
    <dgm:pt modelId="{81404711-012F-4DA4-8597-AE633BDC4F1E}" type="parTrans" cxnId="{80AB7586-1D14-4D8B-8A7D-C276A9215874}">
      <dgm:prSet/>
      <dgm:spPr/>
      <dgm:t>
        <a:bodyPr/>
        <a:lstStyle/>
        <a:p>
          <a:endParaRPr lang="ru-RU"/>
        </a:p>
      </dgm:t>
    </dgm:pt>
    <dgm:pt modelId="{3FF7E3D8-7D8F-40A9-85C3-829C0FF3B73A}" type="sibTrans" cxnId="{80AB7586-1D14-4D8B-8A7D-C276A9215874}">
      <dgm:prSet/>
      <dgm:spPr/>
      <dgm:t>
        <a:bodyPr/>
        <a:lstStyle/>
        <a:p>
          <a:endParaRPr lang="ru-RU"/>
        </a:p>
      </dgm:t>
    </dgm:pt>
    <dgm:pt modelId="{7A90A706-4469-4395-B89C-B704850224E2}" type="pres">
      <dgm:prSet presAssocID="{5639F92C-BBE4-4490-A551-A22CED5E3C6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AC46CB7-D17A-4E28-B125-5F2A7403719B}" type="pres">
      <dgm:prSet presAssocID="{4B6577FF-A2B9-4273-AD79-29A7A387D087}" presName="hierRoot1" presStyleCnt="0">
        <dgm:presLayoutVars>
          <dgm:hierBranch val="init"/>
        </dgm:presLayoutVars>
      </dgm:prSet>
      <dgm:spPr/>
    </dgm:pt>
    <dgm:pt modelId="{9B9CB1E2-3076-4B6E-B574-3481A8417551}" type="pres">
      <dgm:prSet presAssocID="{4B6577FF-A2B9-4273-AD79-29A7A387D087}" presName="rootComposite1" presStyleCnt="0"/>
      <dgm:spPr/>
    </dgm:pt>
    <dgm:pt modelId="{8B461938-D405-451A-8A6D-23EA8813A60C}" type="pres">
      <dgm:prSet presAssocID="{4B6577FF-A2B9-4273-AD79-29A7A387D087}" presName="rootText1" presStyleLbl="node0" presStyleIdx="0" presStyleCnt="1" custScaleX="172662" custScaleY="1681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E84937-3E85-4F0A-8953-6205C32DCE78}" type="pres">
      <dgm:prSet presAssocID="{4B6577FF-A2B9-4273-AD79-29A7A387D087}" presName="rootConnector1" presStyleLbl="node1" presStyleIdx="0" presStyleCnt="0"/>
      <dgm:spPr/>
    </dgm:pt>
    <dgm:pt modelId="{63F7E4A4-A018-4B99-ADBB-D5016DCECC80}" type="pres">
      <dgm:prSet presAssocID="{4B6577FF-A2B9-4273-AD79-29A7A387D087}" presName="hierChild2" presStyleCnt="0"/>
      <dgm:spPr/>
    </dgm:pt>
    <dgm:pt modelId="{B7F9C639-B0B0-4EF5-ACC0-5CEF755E7293}" type="pres">
      <dgm:prSet presAssocID="{14C3961E-7A5A-4719-89D4-BD88A54BE60E}" presName="Name37" presStyleLbl="parChTrans1D2" presStyleIdx="0" presStyleCnt="8"/>
      <dgm:spPr/>
    </dgm:pt>
    <dgm:pt modelId="{982E3E80-268B-4287-924A-138CAB161682}" type="pres">
      <dgm:prSet presAssocID="{E1836AC3-2424-4488-8D16-AAF09038259A}" presName="hierRoot2" presStyleCnt="0">
        <dgm:presLayoutVars>
          <dgm:hierBranch val="init"/>
        </dgm:presLayoutVars>
      </dgm:prSet>
      <dgm:spPr/>
    </dgm:pt>
    <dgm:pt modelId="{9459E4A8-06F3-47E6-A53E-678E512DA99F}" type="pres">
      <dgm:prSet presAssocID="{E1836AC3-2424-4488-8D16-AAF09038259A}" presName="rootComposite" presStyleCnt="0"/>
      <dgm:spPr/>
    </dgm:pt>
    <dgm:pt modelId="{192B8897-1374-42CF-A4B5-57545E32FF0D}" type="pres">
      <dgm:prSet presAssocID="{E1836AC3-2424-4488-8D16-AAF09038259A}" presName="rootText" presStyleLbl="node2" presStyleIdx="0" presStyleCnt="6" custScaleY="132877" custLinFactNeighborX="-199" custLinFactNeighborY="-3951">
        <dgm:presLayoutVars>
          <dgm:chPref val="3"/>
        </dgm:presLayoutVars>
      </dgm:prSet>
      <dgm:spPr/>
    </dgm:pt>
    <dgm:pt modelId="{3F2D87A7-BCFF-47B0-AE8D-250627C2BA45}" type="pres">
      <dgm:prSet presAssocID="{E1836AC3-2424-4488-8D16-AAF09038259A}" presName="rootConnector" presStyleLbl="node2" presStyleIdx="0" presStyleCnt="6"/>
      <dgm:spPr/>
    </dgm:pt>
    <dgm:pt modelId="{23C238DC-7F64-4124-B199-93F3C90865C7}" type="pres">
      <dgm:prSet presAssocID="{E1836AC3-2424-4488-8D16-AAF09038259A}" presName="hierChild4" presStyleCnt="0"/>
      <dgm:spPr/>
    </dgm:pt>
    <dgm:pt modelId="{CD041528-9D9E-4438-B252-884BB18E36FD}" type="pres">
      <dgm:prSet presAssocID="{E1836AC3-2424-4488-8D16-AAF09038259A}" presName="hierChild5" presStyleCnt="0"/>
      <dgm:spPr/>
    </dgm:pt>
    <dgm:pt modelId="{6E100B35-D1FE-4F6B-980B-0023FF57FC69}" type="pres">
      <dgm:prSet presAssocID="{E7176FE3-3EA5-4EAB-8C83-D9106DFA8E87}" presName="Name37" presStyleLbl="parChTrans1D2" presStyleIdx="1" presStyleCnt="8"/>
      <dgm:spPr/>
    </dgm:pt>
    <dgm:pt modelId="{814D4243-961F-4F6B-9514-B49AC9DE36F2}" type="pres">
      <dgm:prSet presAssocID="{3824E75C-D45F-4C7C-8463-E2E5E803E19A}" presName="hierRoot2" presStyleCnt="0">
        <dgm:presLayoutVars>
          <dgm:hierBranch val="init"/>
        </dgm:presLayoutVars>
      </dgm:prSet>
      <dgm:spPr/>
    </dgm:pt>
    <dgm:pt modelId="{97794C19-BA5C-4EA9-8AD5-2E81D524C0B3}" type="pres">
      <dgm:prSet presAssocID="{3824E75C-D45F-4C7C-8463-E2E5E803E19A}" presName="rootComposite" presStyleCnt="0"/>
      <dgm:spPr/>
    </dgm:pt>
    <dgm:pt modelId="{F2D6718B-4E37-4BC5-9A73-19E761722478}" type="pres">
      <dgm:prSet presAssocID="{3824E75C-D45F-4C7C-8463-E2E5E803E19A}" presName="rootText" presStyleLbl="node2" presStyleIdx="1" presStyleCnt="6" custScaleX="116677" custScaleY="13388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9BFC8F7-CE8B-4BAF-B573-4B18F8C1BCAA}" type="pres">
      <dgm:prSet presAssocID="{3824E75C-D45F-4C7C-8463-E2E5E803E19A}" presName="rootConnector" presStyleLbl="node2" presStyleIdx="1" presStyleCnt="6"/>
      <dgm:spPr/>
    </dgm:pt>
    <dgm:pt modelId="{452DDE3A-10BB-4736-81CD-5FEBE8518C18}" type="pres">
      <dgm:prSet presAssocID="{3824E75C-D45F-4C7C-8463-E2E5E803E19A}" presName="hierChild4" presStyleCnt="0"/>
      <dgm:spPr/>
    </dgm:pt>
    <dgm:pt modelId="{DB8D872B-0871-4F5F-AEF3-2CB20F940BD7}" type="pres">
      <dgm:prSet presAssocID="{3824E75C-D45F-4C7C-8463-E2E5E803E19A}" presName="hierChild5" presStyleCnt="0"/>
      <dgm:spPr/>
    </dgm:pt>
    <dgm:pt modelId="{3C01413D-E548-4D29-AEA1-DB9F395B2FF6}" type="pres">
      <dgm:prSet presAssocID="{81404711-012F-4DA4-8597-AE633BDC4F1E}" presName="Name37" presStyleLbl="parChTrans1D2" presStyleIdx="2" presStyleCnt="8"/>
      <dgm:spPr/>
    </dgm:pt>
    <dgm:pt modelId="{CAFDE50D-7D61-4379-B3A1-3449B382EDF7}" type="pres">
      <dgm:prSet presAssocID="{64A9C35B-1389-4DFC-92AA-920D86ED0CE4}" presName="hierRoot2" presStyleCnt="0">
        <dgm:presLayoutVars>
          <dgm:hierBranch val="init"/>
        </dgm:presLayoutVars>
      </dgm:prSet>
      <dgm:spPr/>
    </dgm:pt>
    <dgm:pt modelId="{C636C2E2-3A57-42B1-890D-3FE9FB6F5864}" type="pres">
      <dgm:prSet presAssocID="{64A9C35B-1389-4DFC-92AA-920D86ED0CE4}" presName="rootComposite" presStyleCnt="0"/>
      <dgm:spPr/>
    </dgm:pt>
    <dgm:pt modelId="{CF950236-E7AB-4B60-B4A9-522AF1312F9C}" type="pres">
      <dgm:prSet presAssocID="{64A9C35B-1389-4DFC-92AA-920D86ED0CE4}" presName="rootText" presStyleLbl="node2" presStyleIdx="2" presStyleCnt="6" custScaleY="1294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9D22C2C-ABFE-4CAA-BEA8-11326FEEE843}" type="pres">
      <dgm:prSet presAssocID="{64A9C35B-1389-4DFC-92AA-920D86ED0CE4}" presName="rootConnector" presStyleLbl="node2" presStyleIdx="2" presStyleCnt="6"/>
      <dgm:spPr/>
    </dgm:pt>
    <dgm:pt modelId="{8DC4941E-84C5-4CCA-B132-752210EA48BB}" type="pres">
      <dgm:prSet presAssocID="{64A9C35B-1389-4DFC-92AA-920D86ED0CE4}" presName="hierChild4" presStyleCnt="0"/>
      <dgm:spPr/>
    </dgm:pt>
    <dgm:pt modelId="{933518EF-FA12-4BF8-9C47-695ACFE2F4A1}" type="pres">
      <dgm:prSet presAssocID="{64A9C35B-1389-4DFC-92AA-920D86ED0CE4}" presName="hierChild5" presStyleCnt="0"/>
      <dgm:spPr/>
    </dgm:pt>
    <dgm:pt modelId="{4C9EFFB9-7507-427F-9D97-91D5C21F884B}" type="pres">
      <dgm:prSet presAssocID="{773811F2-7C77-4E87-A797-3D226970C315}" presName="Name37" presStyleLbl="parChTrans1D2" presStyleIdx="3" presStyleCnt="8"/>
      <dgm:spPr/>
    </dgm:pt>
    <dgm:pt modelId="{E7EDFE36-2371-4B42-B77A-F6113F9A211F}" type="pres">
      <dgm:prSet presAssocID="{2CFB0A00-8AF8-4FAB-AB3B-FA13DA83E6BA}" presName="hierRoot2" presStyleCnt="0">
        <dgm:presLayoutVars>
          <dgm:hierBranch val="init"/>
        </dgm:presLayoutVars>
      </dgm:prSet>
      <dgm:spPr/>
    </dgm:pt>
    <dgm:pt modelId="{4DEECB4D-EFD1-486E-AE74-55F6A358CB56}" type="pres">
      <dgm:prSet presAssocID="{2CFB0A00-8AF8-4FAB-AB3B-FA13DA83E6BA}" presName="rootComposite" presStyleCnt="0"/>
      <dgm:spPr/>
    </dgm:pt>
    <dgm:pt modelId="{45D78EF7-5017-40B7-84FE-73F40E0DEBF7}" type="pres">
      <dgm:prSet presAssocID="{2CFB0A00-8AF8-4FAB-AB3B-FA13DA83E6BA}" presName="rootText" presStyleLbl="node2" presStyleIdx="3" presStyleCnt="6" custScaleY="124975">
        <dgm:presLayoutVars>
          <dgm:chPref val="3"/>
        </dgm:presLayoutVars>
      </dgm:prSet>
      <dgm:spPr/>
    </dgm:pt>
    <dgm:pt modelId="{F431925F-8CE3-4012-8F6A-4324E8F68D35}" type="pres">
      <dgm:prSet presAssocID="{2CFB0A00-8AF8-4FAB-AB3B-FA13DA83E6BA}" presName="rootConnector" presStyleLbl="node2" presStyleIdx="3" presStyleCnt="6"/>
      <dgm:spPr/>
    </dgm:pt>
    <dgm:pt modelId="{BDE7826C-68AC-4CDC-B2B2-4F21E1398F38}" type="pres">
      <dgm:prSet presAssocID="{2CFB0A00-8AF8-4FAB-AB3B-FA13DA83E6BA}" presName="hierChild4" presStyleCnt="0"/>
      <dgm:spPr/>
    </dgm:pt>
    <dgm:pt modelId="{181698D7-B639-493C-A04D-4BED41A17A4A}" type="pres">
      <dgm:prSet presAssocID="{2CFB0A00-8AF8-4FAB-AB3B-FA13DA83E6BA}" presName="hierChild5" presStyleCnt="0"/>
      <dgm:spPr/>
    </dgm:pt>
    <dgm:pt modelId="{B3E7796C-57B7-4ABE-8A64-407E6D689B3C}" type="pres">
      <dgm:prSet presAssocID="{285FB527-74AB-437D-A2BB-D9AC3EE420A7}" presName="Name37" presStyleLbl="parChTrans1D2" presStyleIdx="4" presStyleCnt="8"/>
      <dgm:spPr/>
    </dgm:pt>
    <dgm:pt modelId="{84CE2BB4-9F47-4DC0-8DF3-A654475E3548}" type="pres">
      <dgm:prSet presAssocID="{06A08FAA-DDCE-48D8-9308-FB468F160521}" presName="hierRoot2" presStyleCnt="0">
        <dgm:presLayoutVars>
          <dgm:hierBranch val="init"/>
        </dgm:presLayoutVars>
      </dgm:prSet>
      <dgm:spPr/>
    </dgm:pt>
    <dgm:pt modelId="{047F65F6-13C1-4F24-9862-5F2F861A9DF1}" type="pres">
      <dgm:prSet presAssocID="{06A08FAA-DDCE-48D8-9308-FB468F160521}" presName="rootComposite" presStyleCnt="0"/>
      <dgm:spPr/>
    </dgm:pt>
    <dgm:pt modelId="{578B3A50-7361-4943-9D75-65B450C582E0}" type="pres">
      <dgm:prSet presAssocID="{06A08FAA-DDCE-48D8-9308-FB468F160521}" presName="rootText" presStyleLbl="node2" presStyleIdx="4" presStyleCnt="6" custScaleY="1286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6051E27-D8E7-4744-B07B-0AF942920C48}" type="pres">
      <dgm:prSet presAssocID="{06A08FAA-DDCE-48D8-9308-FB468F160521}" presName="rootConnector" presStyleLbl="node2" presStyleIdx="4" presStyleCnt="6"/>
      <dgm:spPr/>
    </dgm:pt>
    <dgm:pt modelId="{A1BA4482-90C4-4C31-9AB4-60C5F9AD0565}" type="pres">
      <dgm:prSet presAssocID="{06A08FAA-DDCE-48D8-9308-FB468F160521}" presName="hierChild4" presStyleCnt="0"/>
      <dgm:spPr/>
    </dgm:pt>
    <dgm:pt modelId="{725610E0-06F4-4BA5-A9BC-44768EFCE963}" type="pres">
      <dgm:prSet presAssocID="{06A08FAA-DDCE-48D8-9308-FB468F160521}" presName="hierChild5" presStyleCnt="0"/>
      <dgm:spPr/>
    </dgm:pt>
    <dgm:pt modelId="{47E81713-3E76-4068-B670-0FA345AF6CCB}" type="pres">
      <dgm:prSet presAssocID="{31C85844-C033-4995-8899-0D4A1F411EBC}" presName="Name37" presStyleLbl="parChTrans1D2" presStyleIdx="5" presStyleCnt="8"/>
      <dgm:spPr/>
    </dgm:pt>
    <dgm:pt modelId="{AB24F7ED-19EF-43CD-B4C4-4EC836A55003}" type="pres">
      <dgm:prSet presAssocID="{CBE3F81D-4E9C-4FB4-B609-D263710CA417}" presName="hierRoot2" presStyleCnt="0">
        <dgm:presLayoutVars>
          <dgm:hierBranch val="init"/>
        </dgm:presLayoutVars>
      </dgm:prSet>
      <dgm:spPr/>
    </dgm:pt>
    <dgm:pt modelId="{71538C1E-3392-4447-A0DA-916A183D288F}" type="pres">
      <dgm:prSet presAssocID="{CBE3F81D-4E9C-4FB4-B609-D263710CA417}" presName="rootComposite" presStyleCnt="0"/>
      <dgm:spPr/>
    </dgm:pt>
    <dgm:pt modelId="{7797D581-E33E-4D92-ABF6-F1735DE7C391}" type="pres">
      <dgm:prSet presAssocID="{CBE3F81D-4E9C-4FB4-B609-D263710CA417}" presName="rootText" presStyleLbl="node2" presStyleIdx="5" presStyleCnt="6" custScaleX="143585" custScaleY="127016">
        <dgm:presLayoutVars>
          <dgm:chPref val="3"/>
        </dgm:presLayoutVars>
      </dgm:prSet>
      <dgm:spPr/>
    </dgm:pt>
    <dgm:pt modelId="{6ACBC3B8-1AA7-4297-A277-142EFEA664FC}" type="pres">
      <dgm:prSet presAssocID="{CBE3F81D-4E9C-4FB4-B609-D263710CA417}" presName="rootConnector" presStyleLbl="node2" presStyleIdx="5" presStyleCnt="6"/>
      <dgm:spPr/>
    </dgm:pt>
    <dgm:pt modelId="{854A548C-FD5C-44D9-8369-02952F536A18}" type="pres">
      <dgm:prSet presAssocID="{CBE3F81D-4E9C-4FB4-B609-D263710CA417}" presName="hierChild4" presStyleCnt="0"/>
      <dgm:spPr/>
    </dgm:pt>
    <dgm:pt modelId="{692A8FA4-0138-4766-AE30-0262157860F1}" type="pres">
      <dgm:prSet presAssocID="{CBE3F81D-4E9C-4FB4-B609-D263710CA417}" presName="hierChild5" presStyleCnt="0"/>
      <dgm:spPr/>
    </dgm:pt>
    <dgm:pt modelId="{B783CA55-27E7-4CD9-B7CD-84C8A90C72AF}" type="pres">
      <dgm:prSet presAssocID="{4B6577FF-A2B9-4273-AD79-29A7A387D087}" presName="hierChild3" presStyleCnt="0"/>
      <dgm:spPr/>
    </dgm:pt>
    <dgm:pt modelId="{BC4063CB-C0E9-4E10-8BC3-568CB4B33515}" type="pres">
      <dgm:prSet presAssocID="{A79C74E1-F5CA-4F7E-A7E2-6309F0E6DEFC}" presName="Name111" presStyleLbl="parChTrans1D2" presStyleIdx="6" presStyleCnt="8"/>
      <dgm:spPr/>
    </dgm:pt>
    <dgm:pt modelId="{464B5429-DD2B-4F6D-B96D-E377F42DBC67}" type="pres">
      <dgm:prSet presAssocID="{249FA5B4-5964-4680-9E1D-03F46EE9EC45}" presName="hierRoot3" presStyleCnt="0">
        <dgm:presLayoutVars>
          <dgm:hierBranch val="init"/>
        </dgm:presLayoutVars>
      </dgm:prSet>
      <dgm:spPr/>
    </dgm:pt>
    <dgm:pt modelId="{9C5FDA01-B1CE-47D0-84E9-A5694B7E3201}" type="pres">
      <dgm:prSet presAssocID="{249FA5B4-5964-4680-9E1D-03F46EE9EC45}" presName="rootComposite3" presStyleCnt="0"/>
      <dgm:spPr/>
    </dgm:pt>
    <dgm:pt modelId="{2F4B6016-55AF-4D19-BD0A-40A0FED41D0E}" type="pres">
      <dgm:prSet presAssocID="{249FA5B4-5964-4680-9E1D-03F46EE9EC45}" presName="rootText3" presStyleLbl="asst1" presStyleIdx="0" presStyleCnt="2" custScaleX="249103" custScaleY="1343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6F63310-A8E5-490C-821D-75DFFD1FEFCC}" type="pres">
      <dgm:prSet presAssocID="{249FA5B4-5964-4680-9E1D-03F46EE9EC45}" presName="rootConnector3" presStyleLbl="asst1" presStyleIdx="0" presStyleCnt="2"/>
      <dgm:spPr/>
    </dgm:pt>
    <dgm:pt modelId="{85FB93D1-EA0B-4CE6-A314-C22CC38282C6}" type="pres">
      <dgm:prSet presAssocID="{249FA5B4-5964-4680-9E1D-03F46EE9EC45}" presName="hierChild6" presStyleCnt="0"/>
      <dgm:spPr/>
    </dgm:pt>
    <dgm:pt modelId="{8A7FD194-1262-4952-9329-A68E06EF6631}" type="pres">
      <dgm:prSet presAssocID="{249FA5B4-5964-4680-9E1D-03F46EE9EC45}" presName="hierChild7" presStyleCnt="0"/>
      <dgm:spPr/>
    </dgm:pt>
    <dgm:pt modelId="{A50CBDD7-7165-4C3D-A20F-CEB5445E97B7}" type="pres">
      <dgm:prSet presAssocID="{972DFE6F-BF1F-4837-A47B-881B4BAC9F12}" presName="Name111" presStyleLbl="parChTrans1D2" presStyleIdx="7" presStyleCnt="8"/>
      <dgm:spPr/>
    </dgm:pt>
    <dgm:pt modelId="{7962A4CD-DB58-4776-8E0E-D86FD571644B}" type="pres">
      <dgm:prSet presAssocID="{43C77D5D-345B-4C45-8B95-DBCE00A2E7FB}" presName="hierRoot3" presStyleCnt="0">
        <dgm:presLayoutVars>
          <dgm:hierBranch val="init"/>
        </dgm:presLayoutVars>
      </dgm:prSet>
      <dgm:spPr/>
    </dgm:pt>
    <dgm:pt modelId="{3BBAE755-C269-4D8E-A22E-245CF8C7CE24}" type="pres">
      <dgm:prSet presAssocID="{43C77D5D-345B-4C45-8B95-DBCE00A2E7FB}" presName="rootComposite3" presStyleCnt="0"/>
      <dgm:spPr/>
    </dgm:pt>
    <dgm:pt modelId="{8D97FFFD-3F5C-495A-A95B-1395F7AC96C4}" type="pres">
      <dgm:prSet presAssocID="{43C77D5D-345B-4C45-8B95-DBCE00A2E7FB}" presName="rootText3" presStyleLbl="asst1" presStyleIdx="1" presStyleCnt="2" custScaleX="250260" custScaleY="130731">
        <dgm:presLayoutVars>
          <dgm:chPref val="3"/>
        </dgm:presLayoutVars>
      </dgm:prSet>
      <dgm:spPr/>
    </dgm:pt>
    <dgm:pt modelId="{80133C90-6527-4FD8-B14C-83B0F577DE8A}" type="pres">
      <dgm:prSet presAssocID="{43C77D5D-345B-4C45-8B95-DBCE00A2E7FB}" presName="rootConnector3" presStyleLbl="asst1" presStyleIdx="1" presStyleCnt="2"/>
      <dgm:spPr/>
    </dgm:pt>
    <dgm:pt modelId="{6D0DA7A9-6E0F-4F0C-AA5A-97067A720054}" type="pres">
      <dgm:prSet presAssocID="{43C77D5D-345B-4C45-8B95-DBCE00A2E7FB}" presName="hierChild6" presStyleCnt="0"/>
      <dgm:spPr/>
    </dgm:pt>
    <dgm:pt modelId="{E864999C-1AC4-4E1B-8FD1-C79276B56369}" type="pres">
      <dgm:prSet presAssocID="{43C77D5D-345B-4C45-8B95-DBCE00A2E7FB}" presName="hierChild7" presStyleCnt="0"/>
      <dgm:spPr/>
    </dgm:pt>
  </dgm:ptLst>
  <dgm:cxnLst>
    <dgm:cxn modelId="{5E4FB2E0-B789-411C-B565-AC085245D8A1}" type="presOf" srcId="{CBE3F81D-4E9C-4FB4-B609-D263710CA417}" destId="{6ACBC3B8-1AA7-4297-A277-142EFEA664FC}" srcOrd="1" destOrd="0" presId="urn:microsoft.com/office/officeart/2005/8/layout/orgChart1"/>
    <dgm:cxn modelId="{24409E29-9E01-4D4F-A33C-F259C0B4B9AF}" type="presOf" srcId="{249FA5B4-5964-4680-9E1D-03F46EE9EC45}" destId="{2F4B6016-55AF-4D19-BD0A-40A0FED41D0E}" srcOrd="0" destOrd="0" presId="urn:microsoft.com/office/officeart/2005/8/layout/orgChart1"/>
    <dgm:cxn modelId="{89EB1D28-9F1E-4250-A8C7-17EBD2701A8F}" srcId="{4B6577FF-A2B9-4273-AD79-29A7A387D087}" destId="{2CFB0A00-8AF8-4FAB-AB3B-FA13DA83E6BA}" srcOrd="5" destOrd="0" parTransId="{773811F2-7C77-4E87-A797-3D226970C315}" sibTransId="{80FEF8A4-62B9-4AD7-8FFD-63BF59EC22D0}"/>
    <dgm:cxn modelId="{036CE103-4180-409C-B074-23E7A8DF8D57}" type="presOf" srcId="{4B6577FF-A2B9-4273-AD79-29A7A387D087}" destId="{07E84937-3E85-4F0A-8953-6205C32DCE78}" srcOrd="1" destOrd="0" presId="urn:microsoft.com/office/officeart/2005/8/layout/orgChart1"/>
    <dgm:cxn modelId="{788BD94B-D7D0-4669-8244-30810D58BFED}" srcId="{4B6577FF-A2B9-4273-AD79-29A7A387D087}" destId="{43C77D5D-345B-4C45-8B95-DBCE00A2E7FB}" srcOrd="1" destOrd="0" parTransId="{972DFE6F-BF1F-4837-A47B-881B4BAC9F12}" sibTransId="{C1C90831-ECCF-48CA-8E33-BAFB3F914C95}"/>
    <dgm:cxn modelId="{A8D81B80-2D67-415E-8E7A-5A3E787E8765}" type="presOf" srcId="{64A9C35B-1389-4DFC-92AA-920D86ED0CE4}" destId="{CF950236-E7AB-4B60-B4A9-522AF1312F9C}" srcOrd="0" destOrd="0" presId="urn:microsoft.com/office/officeart/2005/8/layout/orgChart1"/>
    <dgm:cxn modelId="{F1799740-E5B8-4A68-96AC-BC15CA51A33E}" type="presOf" srcId="{E1836AC3-2424-4488-8D16-AAF09038259A}" destId="{3F2D87A7-BCFF-47B0-AE8D-250627C2BA45}" srcOrd="1" destOrd="0" presId="urn:microsoft.com/office/officeart/2005/8/layout/orgChart1"/>
    <dgm:cxn modelId="{8679410A-CF52-4AFF-99A9-EE6C0D9A9DF8}" srcId="{4B6577FF-A2B9-4273-AD79-29A7A387D087}" destId="{E1836AC3-2424-4488-8D16-AAF09038259A}" srcOrd="2" destOrd="0" parTransId="{14C3961E-7A5A-4719-89D4-BD88A54BE60E}" sibTransId="{05505706-46CC-45B5-8005-B7E98A92D4D6}"/>
    <dgm:cxn modelId="{4EEB10E6-294F-4F0C-85E4-A340F1B9819D}" type="presOf" srcId="{14C3961E-7A5A-4719-89D4-BD88A54BE60E}" destId="{B7F9C639-B0B0-4EF5-ACC0-5CEF755E7293}" srcOrd="0" destOrd="0" presId="urn:microsoft.com/office/officeart/2005/8/layout/orgChart1"/>
    <dgm:cxn modelId="{5B17D9E4-D48A-438B-A52F-98AE623A801F}" type="presOf" srcId="{43C77D5D-345B-4C45-8B95-DBCE00A2E7FB}" destId="{8D97FFFD-3F5C-495A-A95B-1395F7AC96C4}" srcOrd="0" destOrd="0" presId="urn:microsoft.com/office/officeart/2005/8/layout/orgChart1"/>
    <dgm:cxn modelId="{661905F7-E421-43A6-B1AE-8E7E3DBCD569}" type="presOf" srcId="{E7176FE3-3EA5-4EAB-8C83-D9106DFA8E87}" destId="{6E100B35-D1FE-4F6B-980B-0023FF57FC69}" srcOrd="0" destOrd="0" presId="urn:microsoft.com/office/officeart/2005/8/layout/orgChart1"/>
    <dgm:cxn modelId="{FE0EFFED-DAF0-4C61-9224-7B67E5794578}" type="presOf" srcId="{2CFB0A00-8AF8-4FAB-AB3B-FA13DA83E6BA}" destId="{45D78EF7-5017-40B7-84FE-73F40E0DEBF7}" srcOrd="0" destOrd="0" presId="urn:microsoft.com/office/officeart/2005/8/layout/orgChart1"/>
    <dgm:cxn modelId="{5A0601D4-6404-4627-9104-E8AC11C70400}" type="presOf" srcId="{31C85844-C033-4995-8899-0D4A1F411EBC}" destId="{47E81713-3E76-4068-B670-0FA345AF6CCB}" srcOrd="0" destOrd="0" presId="urn:microsoft.com/office/officeart/2005/8/layout/orgChart1"/>
    <dgm:cxn modelId="{16673F5D-0A0F-4FBB-9360-A099E7B41345}" type="presOf" srcId="{5639F92C-BBE4-4490-A551-A22CED5E3C6D}" destId="{7A90A706-4469-4395-B89C-B704850224E2}" srcOrd="0" destOrd="0" presId="urn:microsoft.com/office/officeart/2005/8/layout/orgChart1"/>
    <dgm:cxn modelId="{6AB20F1F-218C-48E2-A159-0F91D8BBDDE2}" srcId="{5639F92C-BBE4-4490-A551-A22CED5E3C6D}" destId="{4B6577FF-A2B9-4273-AD79-29A7A387D087}" srcOrd="0" destOrd="0" parTransId="{CBB8DFA3-00CD-4EDC-AD8C-C31E4076333D}" sibTransId="{2C670689-5408-4F59-AF72-750C3F26584B}"/>
    <dgm:cxn modelId="{2AEB811F-E37B-476E-9F87-1772034E2494}" type="presOf" srcId="{CBE3F81D-4E9C-4FB4-B609-D263710CA417}" destId="{7797D581-E33E-4D92-ABF6-F1735DE7C391}" srcOrd="0" destOrd="0" presId="urn:microsoft.com/office/officeart/2005/8/layout/orgChart1"/>
    <dgm:cxn modelId="{8007E777-F1DD-4A2B-8DA8-37AA760F13D9}" type="presOf" srcId="{3824E75C-D45F-4C7C-8463-E2E5E803E19A}" destId="{39BFC8F7-CE8B-4BAF-B573-4B18F8C1BCAA}" srcOrd="1" destOrd="0" presId="urn:microsoft.com/office/officeart/2005/8/layout/orgChart1"/>
    <dgm:cxn modelId="{80AB7586-1D14-4D8B-8A7D-C276A9215874}" srcId="{4B6577FF-A2B9-4273-AD79-29A7A387D087}" destId="{64A9C35B-1389-4DFC-92AA-920D86ED0CE4}" srcOrd="4" destOrd="0" parTransId="{81404711-012F-4DA4-8597-AE633BDC4F1E}" sibTransId="{3FF7E3D8-7D8F-40A9-85C3-829C0FF3B73A}"/>
    <dgm:cxn modelId="{FD586529-A566-4815-8CF5-69DCECDCCC85}" type="presOf" srcId="{43C77D5D-345B-4C45-8B95-DBCE00A2E7FB}" destId="{80133C90-6527-4FD8-B14C-83B0F577DE8A}" srcOrd="1" destOrd="0" presId="urn:microsoft.com/office/officeart/2005/8/layout/orgChart1"/>
    <dgm:cxn modelId="{DA3AA164-3123-42D9-ABAD-46195CB26E3A}" srcId="{4B6577FF-A2B9-4273-AD79-29A7A387D087}" destId="{249FA5B4-5964-4680-9E1D-03F46EE9EC45}" srcOrd="0" destOrd="0" parTransId="{A79C74E1-F5CA-4F7E-A7E2-6309F0E6DEFC}" sibTransId="{80B5417E-B1B8-44B7-8AC1-360656FA401A}"/>
    <dgm:cxn modelId="{A6417B30-F431-4AFF-8869-1A3D572F9358}" type="presOf" srcId="{E1836AC3-2424-4488-8D16-AAF09038259A}" destId="{192B8897-1374-42CF-A4B5-57545E32FF0D}" srcOrd="0" destOrd="0" presId="urn:microsoft.com/office/officeart/2005/8/layout/orgChart1"/>
    <dgm:cxn modelId="{4CA10F31-CE4B-4153-8CE9-A77A9330C0AB}" type="presOf" srcId="{06A08FAA-DDCE-48D8-9308-FB468F160521}" destId="{578B3A50-7361-4943-9D75-65B450C582E0}" srcOrd="0" destOrd="0" presId="urn:microsoft.com/office/officeart/2005/8/layout/orgChart1"/>
    <dgm:cxn modelId="{4EE85E68-5953-46DA-9ED6-4AC98BA53DC8}" type="presOf" srcId="{81404711-012F-4DA4-8597-AE633BDC4F1E}" destId="{3C01413D-E548-4D29-AEA1-DB9F395B2FF6}" srcOrd="0" destOrd="0" presId="urn:microsoft.com/office/officeart/2005/8/layout/orgChart1"/>
    <dgm:cxn modelId="{066A09F2-91E0-4A67-8F53-306E6E58ACA5}" srcId="{4B6577FF-A2B9-4273-AD79-29A7A387D087}" destId="{3824E75C-D45F-4C7C-8463-E2E5E803E19A}" srcOrd="3" destOrd="0" parTransId="{E7176FE3-3EA5-4EAB-8C83-D9106DFA8E87}" sibTransId="{4A4E2788-7A6F-48E0-A9A1-76A87F5C0CA6}"/>
    <dgm:cxn modelId="{BC0D574C-419C-4CBC-9A74-389749AA97B0}" type="presOf" srcId="{2CFB0A00-8AF8-4FAB-AB3B-FA13DA83E6BA}" destId="{F431925F-8CE3-4012-8F6A-4324E8F68D35}" srcOrd="1" destOrd="0" presId="urn:microsoft.com/office/officeart/2005/8/layout/orgChart1"/>
    <dgm:cxn modelId="{141766FF-A92A-441A-B720-2A4B83DC68AB}" type="presOf" srcId="{773811F2-7C77-4E87-A797-3D226970C315}" destId="{4C9EFFB9-7507-427F-9D97-91D5C21F884B}" srcOrd="0" destOrd="0" presId="urn:microsoft.com/office/officeart/2005/8/layout/orgChart1"/>
    <dgm:cxn modelId="{532FB7DD-835E-4854-86D1-476C7E8DFDB6}" type="presOf" srcId="{64A9C35B-1389-4DFC-92AA-920D86ED0CE4}" destId="{A9D22C2C-ABFE-4CAA-BEA8-11326FEEE843}" srcOrd="1" destOrd="0" presId="urn:microsoft.com/office/officeart/2005/8/layout/orgChart1"/>
    <dgm:cxn modelId="{AEE5918D-8189-4B8D-903C-A780069F9F4B}" type="presOf" srcId="{A79C74E1-F5CA-4F7E-A7E2-6309F0E6DEFC}" destId="{BC4063CB-C0E9-4E10-8BC3-568CB4B33515}" srcOrd="0" destOrd="0" presId="urn:microsoft.com/office/officeart/2005/8/layout/orgChart1"/>
    <dgm:cxn modelId="{9D69FDAF-BA62-4EC7-8003-04B66CB70A9B}" type="presOf" srcId="{972DFE6F-BF1F-4837-A47B-881B4BAC9F12}" destId="{A50CBDD7-7165-4C3D-A20F-CEB5445E97B7}" srcOrd="0" destOrd="0" presId="urn:microsoft.com/office/officeart/2005/8/layout/orgChart1"/>
    <dgm:cxn modelId="{3C1974D3-B0EC-48C7-96A9-E2694ACBE099}" type="presOf" srcId="{285FB527-74AB-437D-A2BB-D9AC3EE420A7}" destId="{B3E7796C-57B7-4ABE-8A64-407E6D689B3C}" srcOrd="0" destOrd="0" presId="urn:microsoft.com/office/officeart/2005/8/layout/orgChart1"/>
    <dgm:cxn modelId="{A9F6B85F-5AE6-4E8F-BC62-1DB4A3133D0B}" type="presOf" srcId="{06A08FAA-DDCE-48D8-9308-FB468F160521}" destId="{36051E27-D8E7-4744-B07B-0AF942920C48}" srcOrd="1" destOrd="0" presId="urn:microsoft.com/office/officeart/2005/8/layout/orgChart1"/>
    <dgm:cxn modelId="{5A13E366-BE82-43FF-B213-A6A3C67555CA}" srcId="{4B6577FF-A2B9-4273-AD79-29A7A387D087}" destId="{06A08FAA-DDCE-48D8-9308-FB468F160521}" srcOrd="6" destOrd="0" parTransId="{285FB527-74AB-437D-A2BB-D9AC3EE420A7}" sibTransId="{6049A259-878D-4B81-947D-F906C8BB2707}"/>
    <dgm:cxn modelId="{6BFF19CF-34E1-4228-A9B5-5CDBD35415D4}" type="presOf" srcId="{249FA5B4-5964-4680-9E1D-03F46EE9EC45}" destId="{A6F63310-A8E5-490C-821D-75DFFD1FEFCC}" srcOrd="1" destOrd="0" presId="urn:microsoft.com/office/officeart/2005/8/layout/orgChart1"/>
    <dgm:cxn modelId="{55E7077B-B8AB-410D-98CB-07C0D0CED158}" type="presOf" srcId="{3824E75C-D45F-4C7C-8463-E2E5E803E19A}" destId="{F2D6718B-4E37-4BC5-9A73-19E761722478}" srcOrd="0" destOrd="0" presId="urn:microsoft.com/office/officeart/2005/8/layout/orgChart1"/>
    <dgm:cxn modelId="{3708ADA0-DA9E-4349-9895-E66C798C6E0E}" type="presOf" srcId="{4B6577FF-A2B9-4273-AD79-29A7A387D087}" destId="{8B461938-D405-451A-8A6D-23EA8813A60C}" srcOrd="0" destOrd="0" presId="urn:microsoft.com/office/officeart/2005/8/layout/orgChart1"/>
    <dgm:cxn modelId="{FE0D14F8-FA1A-4680-930A-E58074C36925}" srcId="{4B6577FF-A2B9-4273-AD79-29A7A387D087}" destId="{CBE3F81D-4E9C-4FB4-B609-D263710CA417}" srcOrd="7" destOrd="0" parTransId="{31C85844-C033-4995-8899-0D4A1F411EBC}" sibTransId="{3B7D93C8-34C7-46D8-BBCA-E99644551B20}"/>
    <dgm:cxn modelId="{52D9E8DB-1954-49CB-9E8A-D641F3CE0AA6}" type="presParOf" srcId="{7A90A706-4469-4395-B89C-B704850224E2}" destId="{AAC46CB7-D17A-4E28-B125-5F2A7403719B}" srcOrd="0" destOrd="0" presId="urn:microsoft.com/office/officeart/2005/8/layout/orgChart1"/>
    <dgm:cxn modelId="{9B3ED02F-7A4A-456C-A8F6-3C1D4FB01553}" type="presParOf" srcId="{AAC46CB7-D17A-4E28-B125-5F2A7403719B}" destId="{9B9CB1E2-3076-4B6E-B574-3481A8417551}" srcOrd="0" destOrd="0" presId="urn:microsoft.com/office/officeart/2005/8/layout/orgChart1"/>
    <dgm:cxn modelId="{8FBFEDD0-5CE3-4277-9D50-ABE935925BFA}" type="presParOf" srcId="{9B9CB1E2-3076-4B6E-B574-3481A8417551}" destId="{8B461938-D405-451A-8A6D-23EA8813A60C}" srcOrd="0" destOrd="0" presId="urn:microsoft.com/office/officeart/2005/8/layout/orgChart1"/>
    <dgm:cxn modelId="{C31F1DAA-8351-46DE-B658-CAD8F935C928}" type="presParOf" srcId="{9B9CB1E2-3076-4B6E-B574-3481A8417551}" destId="{07E84937-3E85-4F0A-8953-6205C32DCE78}" srcOrd="1" destOrd="0" presId="urn:microsoft.com/office/officeart/2005/8/layout/orgChart1"/>
    <dgm:cxn modelId="{060D4C31-9306-439C-8D1F-9723A8080086}" type="presParOf" srcId="{AAC46CB7-D17A-4E28-B125-5F2A7403719B}" destId="{63F7E4A4-A018-4B99-ADBB-D5016DCECC80}" srcOrd="1" destOrd="0" presId="urn:microsoft.com/office/officeart/2005/8/layout/orgChart1"/>
    <dgm:cxn modelId="{B446F87C-3C9F-45F9-8E06-FF45EF9DBD15}" type="presParOf" srcId="{63F7E4A4-A018-4B99-ADBB-D5016DCECC80}" destId="{B7F9C639-B0B0-4EF5-ACC0-5CEF755E7293}" srcOrd="0" destOrd="0" presId="urn:microsoft.com/office/officeart/2005/8/layout/orgChart1"/>
    <dgm:cxn modelId="{FB0B59F5-B385-4E94-9998-269C028D38C3}" type="presParOf" srcId="{63F7E4A4-A018-4B99-ADBB-D5016DCECC80}" destId="{982E3E80-268B-4287-924A-138CAB161682}" srcOrd="1" destOrd="0" presId="urn:microsoft.com/office/officeart/2005/8/layout/orgChart1"/>
    <dgm:cxn modelId="{71F425F3-BC44-4F14-AB16-92578839A5E1}" type="presParOf" srcId="{982E3E80-268B-4287-924A-138CAB161682}" destId="{9459E4A8-06F3-47E6-A53E-678E512DA99F}" srcOrd="0" destOrd="0" presId="urn:microsoft.com/office/officeart/2005/8/layout/orgChart1"/>
    <dgm:cxn modelId="{7EF10D51-21EA-43DA-9969-6729186A10C0}" type="presParOf" srcId="{9459E4A8-06F3-47E6-A53E-678E512DA99F}" destId="{192B8897-1374-42CF-A4B5-57545E32FF0D}" srcOrd="0" destOrd="0" presId="urn:microsoft.com/office/officeart/2005/8/layout/orgChart1"/>
    <dgm:cxn modelId="{F03A5822-5E98-4AD6-8A99-35A59D38349E}" type="presParOf" srcId="{9459E4A8-06F3-47E6-A53E-678E512DA99F}" destId="{3F2D87A7-BCFF-47B0-AE8D-250627C2BA45}" srcOrd="1" destOrd="0" presId="urn:microsoft.com/office/officeart/2005/8/layout/orgChart1"/>
    <dgm:cxn modelId="{338D4CE8-B523-4B1E-A179-9540ACDA1F2D}" type="presParOf" srcId="{982E3E80-268B-4287-924A-138CAB161682}" destId="{23C238DC-7F64-4124-B199-93F3C90865C7}" srcOrd="1" destOrd="0" presId="urn:microsoft.com/office/officeart/2005/8/layout/orgChart1"/>
    <dgm:cxn modelId="{5A371627-B47C-422B-AC13-D866B40841CE}" type="presParOf" srcId="{982E3E80-268B-4287-924A-138CAB161682}" destId="{CD041528-9D9E-4438-B252-884BB18E36FD}" srcOrd="2" destOrd="0" presId="urn:microsoft.com/office/officeart/2005/8/layout/orgChart1"/>
    <dgm:cxn modelId="{77A9CE6C-2E50-45BF-9E3F-CFE3398B604F}" type="presParOf" srcId="{63F7E4A4-A018-4B99-ADBB-D5016DCECC80}" destId="{6E100B35-D1FE-4F6B-980B-0023FF57FC69}" srcOrd="2" destOrd="0" presId="urn:microsoft.com/office/officeart/2005/8/layout/orgChart1"/>
    <dgm:cxn modelId="{FBC07217-370D-4DD1-AB38-1F2128081176}" type="presParOf" srcId="{63F7E4A4-A018-4B99-ADBB-D5016DCECC80}" destId="{814D4243-961F-4F6B-9514-B49AC9DE36F2}" srcOrd="3" destOrd="0" presId="urn:microsoft.com/office/officeart/2005/8/layout/orgChart1"/>
    <dgm:cxn modelId="{8F8BC1BF-8971-4A20-B5DD-2A2CCD1DB603}" type="presParOf" srcId="{814D4243-961F-4F6B-9514-B49AC9DE36F2}" destId="{97794C19-BA5C-4EA9-8AD5-2E81D524C0B3}" srcOrd="0" destOrd="0" presId="urn:microsoft.com/office/officeart/2005/8/layout/orgChart1"/>
    <dgm:cxn modelId="{84648AC8-1544-4F6C-A218-3378594F3DB2}" type="presParOf" srcId="{97794C19-BA5C-4EA9-8AD5-2E81D524C0B3}" destId="{F2D6718B-4E37-4BC5-9A73-19E761722478}" srcOrd="0" destOrd="0" presId="urn:microsoft.com/office/officeart/2005/8/layout/orgChart1"/>
    <dgm:cxn modelId="{D8E7AFE2-2104-4B34-9F07-1AA2C345FF18}" type="presParOf" srcId="{97794C19-BA5C-4EA9-8AD5-2E81D524C0B3}" destId="{39BFC8F7-CE8B-4BAF-B573-4B18F8C1BCAA}" srcOrd="1" destOrd="0" presId="urn:microsoft.com/office/officeart/2005/8/layout/orgChart1"/>
    <dgm:cxn modelId="{B1604754-BBEE-490C-830D-BA69A5C8D941}" type="presParOf" srcId="{814D4243-961F-4F6B-9514-B49AC9DE36F2}" destId="{452DDE3A-10BB-4736-81CD-5FEBE8518C18}" srcOrd="1" destOrd="0" presId="urn:microsoft.com/office/officeart/2005/8/layout/orgChart1"/>
    <dgm:cxn modelId="{1C76C6DB-9807-4615-BFAE-0D0D4A28C84D}" type="presParOf" srcId="{814D4243-961F-4F6B-9514-B49AC9DE36F2}" destId="{DB8D872B-0871-4F5F-AEF3-2CB20F940BD7}" srcOrd="2" destOrd="0" presId="urn:microsoft.com/office/officeart/2005/8/layout/orgChart1"/>
    <dgm:cxn modelId="{16776A0B-371A-4E37-A301-0D90934F9A6A}" type="presParOf" srcId="{63F7E4A4-A018-4B99-ADBB-D5016DCECC80}" destId="{3C01413D-E548-4D29-AEA1-DB9F395B2FF6}" srcOrd="4" destOrd="0" presId="urn:microsoft.com/office/officeart/2005/8/layout/orgChart1"/>
    <dgm:cxn modelId="{F1A0F3F6-5A66-4ADE-A7E0-D313B3A348D2}" type="presParOf" srcId="{63F7E4A4-A018-4B99-ADBB-D5016DCECC80}" destId="{CAFDE50D-7D61-4379-B3A1-3449B382EDF7}" srcOrd="5" destOrd="0" presId="urn:microsoft.com/office/officeart/2005/8/layout/orgChart1"/>
    <dgm:cxn modelId="{46E29FB6-970C-4CCC-85CD-6830428709F0}" type="presParOf" srcId="{CAFDE50D-7D61-4379-B3A1-3449B382EDF7}" destId="{C636C2E2-3A57-42B1-890D-3FE9FB6F5864}" srcOrd="0" destOrd="0" presId="urn:microsoft.com/office/officeart/2005/8/layout/orgChart1"/>
    <dgm:cxn modelId="{5DD5785F-5D77-4BD7-8237-35F0C22CCC85}" type="presParOf" srcId="{C636C2E2-3A57-42B1-890D-3FE9FB6F5864}" destId="{CF950236-E7AB-4B60-B4A9-522AF1312F9C}" srcOrd="0" destOrd="0" presId="urn:microsoft.com/office/officeart/2005/8/layout/orgChart1"/>
    <dgm:cxn modelId="{302099C0-DC7B-4EE8-91B7-2131B5993405}" type="presParOf" srcId="{C636C2E2-3A57-42B1-890D-3FE9FB6F5864}" destId="{A9D22C2C-ABFE-4CAA-BEA8-11326FEEE843}" srcOrd="1" destOrd="0" presId="urn:microsoft.com/office/officeart/2005/8/layout/orgChart1"/>
    <dgm:cxn modelId="{6801641F-7DD8-413B-AACB-3F88AD273B32}" type="presParOf" srcId="{CAFDE50D-7D61-4379-B3A1-3449B382EDF7}" destId="{8DC4941E-84C5-4CCA-B132-752210EA48BB}" srcOrd="1" destOrd="0" presId="urn:microsoft.com/office/officeart/2005/8/layout/orgChart1"/>
    <dgm:cxn modelId="{660B76A4-FD63-4BD2-BBA3-1C42A80EB300}" type="presParOf" srcId="{CAFDE50D-7D61-4379-B3A1-3449B382EDF7}" destId="{933518EF-FA12-4BF8-9C47-695ACFE2F4A1}" srcOrd="2" destOrd="0" presId="urn:microsoft.com/office/officeart/2005/8/layout/orgChart1"/>
    <dgm:cxn modelId="{806BEF94-1F9F-4A9D-A7CE-0E342AE053C5}" type="presParOf" srcId="{63F7E4A4-A018-4B99-ADBB-D5016DCECC80}" destId="{4C9EFFB9-7507-427F-9D97-91D5C21F884B}" srcOrd="6" destOrd="0" presId="urn:microsoft.com/office/officeart/2005/8/layout/orgChart1"/>
    <dgm:cxn modelId="{4F2E1E5E-0A58-4926-A998-A2647D818427}" type="presParOf" srcId="{63F7E4A4-A018-4B99-ADBB-D5016DCECC80}" destId="{E7EDFE36-2371-4B42-B77A-F6113F9A211F}" srcOrd="7" destOrd="0" presId="urn:microsoft.com/office/officeart/2005/8/layout/orgChart1"/>
    <dgm:cxn modelId="{E4170410-8B2B-4B00-A97F-3D3E8EFE510A}" type="presParOf" srcId="{E7EDFE36-2371-4B42-B77A-F6113F9A211F}" destId="{4DEECB4D-EFD1-486E-AE74-55F6A358CB56}" srcOrd="0" destOrd="0" presId="urn:microsoft.com/office/officeart/2005/8/layout/orgChart1"/>
    <dgm:cxn modelId="{C43EEB6D-BC72-4D40-82BF-1868EA7A89B9}" type="presParOf" srcId="{4DEECB4D-EFD1-486E-AE74-55F6A358CB56}" destId="{45D78EF7-5017-40B7-84FE-73F40E0DEBF7}" srcOrd="0" destOrd="0" presId="urn:microsoft.com/office/officeart/2005/8/layout/orgChart1"/>
    <dgm:cxn modelId="{083C59A0-2E3B-48D5-B23C-8ECF4B48B72B}" type="presParOf" srcId="{4DEECB4D-EFD1-486E-AE74-55F6A358CB56}" destId="{F431925F-8CE3-4012-8F6A-4324E8F68D35}" srcOrd="1" destOrd="0" presId="urn:microsoft.com/office/officeart/2005/8/layout/orgChart1"/>
    <dgm:cxn modelId="{FDCA054E-358E-47DF-A7CF-CFE4B0B51EEC}" type="presParOf" srcId="{E7EDFE36-2371-4B42-B77A-F6113F9A211F}" destId="{BDE7826C-68AC-4CDC-B2B2-4F21E1398F38}" srcOrd="1" destOrd="0" presId="urn:microsoft.com/office/officeart/2005/8/layout/orgChart1"/>
    <dgm:cxn modelId="{C401CB7C-8AC5-4DD9-9A49-324FB0BFA1BF}" type="presParOf" srcId="{E7EDFE36-2371-4B42-B77A-F6113F9A211F}" destId="{181698D7-B639-493C-A04D-4BED41A17A4A}" srcOrd="2" destOrd="0" presId="urn:microsoft.com/office/officeart/2005/8/layout/orgChart1"/>
    <dgm:cxn modelId="{80E69FA8-5D79-4DD1-A8BD-5F9F5CCDE44B}" type="presParOf" srcId="{63F7E4A4-A018-4B99-ADBB-D5016DCECC80}" destId="{B3E7796C-57B7-4ABE-8A64-407E6D689B3C}" srcOrd="8" destOrd="0" presId="urn:microsoft.com/office/officeart/2005/8/layout/orgChart1"/>
    <dgm:cxn modelId="{27DF2D0B-4527-441C-9454-C9BD34C81A71}" type="presParOf" srcId="{63F7E4A4-A018-4B99-ADBB-D5016DCECC80}" destId="{84CE2BB4-9F47-4DC0-8DF3-A654475E3548}" srcOrd="9" destOrd="0" presId="urn:microsoft.com/office/officeart/2005/8/layout/orgChart1"/>
    <dgm:cxn modelId="{06895729-94FC-4DBC-88B1-32162FAD091C}" type="presParOf" srcId="{84CE2BB4-9F47-4DC0-8DF3-A654475E3548}" destId="{047F65F6-13C1-4F24-9862-5F2F861A9DF1}" srcOrd="0" destOrd="0" presId="urn:microsoft.com/office/officeart/2005/8/layout/orgChart1"/>
    <dgm:cxn modelId="{202F9E48-AD83-4B8C-876C-E30E0300BE51}" type="presParOf" srcId="{047F65F6-13C1-4F24-9862-5F2F861A9DF1}" destId="{578B3A50-7361-4943-9D75-65B450C582E0}" srcOrd="0" destOrd="0" presId="urn:microsoft.com/office/officeart/2005/8/layout/orgChart1"/>
    <dgm:cxn modelId="{C475E589-AA83-4B6B-B8BB-40A48424060B}" type="presParOf" srcId="{047F65F6-13C1-4F24-9862-5F2F861A9DF1}" destId="{36051E27-D8E7-4744-B07B-0AF942920C48}" srcOrd="1" destOrd="0" presId="urn:microsoft.com/office/officeart/2005/8/layout/orgChart1"/>
    <dgm:cxn modelId="{46159DD7-B9E3-4E36-AF70-75EEFD2DF01F}" type="presParOf" srcId="{84CE2BB4-9F47-4DC0-8DF3-A654475E3548}" destId="{A1BA4482-90C4-4C31-9AB4-60C5F9AD0565}" srcOrd="1" destOrd="0" presId="urn:microsoft.com/office/officeart/2005/8/layout/orgChart1"/>
    <dgm:cxn modelId="{36FD655C-16F2-4671-A0CC-E8E31341BC9A}" type="presParOf" srcId="{84CE2BB4-9F47-4DC0-8DF3-A654475E3548}" destId="{725610E0-06F4-4BA5-A9BC-44768EFCE963}" srcOrd="2" destOrd="0" presId="urn:microsoft.com/office/officeart/2005/8/layout/orgChart1"/>
    <dgm:cxn modelId="{B92ACB43-EB98-48A8-A7BB-FB669B4092E0}" type="presParOf" srcId="{63F7E4A4-A018-4B99-ADBB-D5016DCECC80}" destId="{47E81713-3E76-4068-B670-0FA345AF6CCB}" srcOrd="10" destOrd="0" presId="urn:microsoft.com/office/officeart/2005/8/layout/orgChart1"/>
    <dgm:cxn modelId="{C815C9DC-33A6-465D-84EF-9360F7E5ED8C}" type="presParOf" srcId="{63F7E4A4-A018-4B99-ADBB-D5016DCECC80}" destId="{AB24F7ED-19EF-43CD-B4C4-4EC836A55003}" srcOrd="11" destOrd="0" presId="urn:microsoft.com/office/officeart/2005/8/layout/orgChart1"/>
    <dgm:cxn modelId="{7C9EA5D3-4693-4827-82D2-1F13689D2E2B}" type="presParOf" srcId="{AB24F7ED-19EF-43CD-B4C4-4EC836A55003}" destId="{71538C1E-3392-4447-A0DA-916A183D288F}" srcOrd="0" destOrd="0" presId="urn:microsoft.com/office/officeart/2005/8/layout/orgChart1"/>
    <dgm:cxn modelId="{F23BA024-C6B1-4AD5-8DC3-F1490F87A8C4}" type="presParOf" srcId="{71538C1E-3392-4447-A0DA-916A183D288F}" destId="{7797D581-E33E-4D92-ABF6-F1735DE7C391}" srcOrd="0" destOrd="0" presId="urn:microsoft.com/office/officeart/2005/8/layout/orgChart1"/>
    <dgm:cxn modelId="{688DE7D8-642B-4144-828B-87ED34223860}" type="presParOf" srcId="{71538C1E-3392-4447-A0DA-916A183D288F}" destId="{6ACBC3B8-1AA7-4297-A277-142EFEA664FC}" srcOrd="1" destOrd="0" presId="urn:microsoft.com/office/officeart/2005/8/layout/orgChart1"/>
    <dgm:cxn modelId="{BC77471F-637E-4C79-9CAB-3F9F2FC6C23B}" type="presParOf" srcId="{AB24F7ED-19EF-43CD-B4C4-4EC836A55003}" destId="{854A548C-FD5C-44D9-8369-02952F536A18}" srcOrd="1" destOrd="0" presId="urn:microsoft.com/office/officeart/2005/8/layout/orgChart1"/>
    <dgm:cxn modelId="{62B96DCB-3B76-4D2B-8378-E7D9CB8CC66B}" type="presParOf" srcId="{AB24F7ED-19EF-43CD-B4C4-4EC836A55003}" destId="{692A8FA4-0138-4766-AE30-0262157860F1}" srcOrd="2" destOrd="0" presId="urn:microsoft.com/office/officeart/2005/8/layout/orgChart1"/>
    <dgm:cxn modelId="{8F6A53FA-FBA1-445C-BAF5-A8B8F8EC137D}" type="presParOf" srcId="{AAC46CB7-D17A-4E28-B125-5F2A7403719B}" destId="{B783CA55-27E7-4CD9-B7CD-84C8A90C72AF}" srcOrd="2" destOrd="0" presId="urn:microsoft.com/office/officeart/2005/8/layout/orgChart1"/>
    <dgm:cxn modelId="{86E5ECD9-C4CA-44D6-B05D-F6A1B6DAEEEE}" type="presParOf" srcId="{B783CA55-27E7-4CD9-B7CD-84C8A90C72AF}" destId="{BC4063CB-C0E9-4E10-8BC3-568CB4B33515}" srcOrd="0" destOrd="0" presId="urn:microsoft.com/office/officeart/2005/8/layout/orgChart1"/>
    <dgm:cxn modelId="{C9660632-8591-420A-8B78-F7F40AEBE92A}" type="presParOf" srcId="{B783CA55-27E7-4CD9-B7CD-84C8A90C72AF}" destId="{464B5429-DD2B-4F6D-B96D-E377F42DBC67}" srcOrd="1" destOrd="0" presId="urn:microsoft.com/office/officeart/2005/8/layout/orgChart1"/>
    <dgm:cxn modelId="{0234259C-F0D5-49E1-ADAA-D77D42608E8E}" type="presParOf" srcId="{464B5429-DD2B-4F6D-B96D-E377F42DBC67}" destId="{9C5FDA01-B1CE-47D0-84E9-A5694B7E3201}" srcOrd="0" destOrd="0" presId="urn:microsoft.com/office/officeart/2005/8/layout/orgChart1"/>
    <dgm:cxn modelId="{5C009E1A-A46C-4216-A638-358A3D2B79EA}" type="presParOf" srcId="{9C5FDA01-B1CE-47D0-84E9-A5694B7E3201}" destId="{2F4B6016-55AF-4D19-BD0A-40A0FED41D0E}" srcOrd="0" destOrd="0" presId="urn:microsoft.com/office/officeart/2005/8/layout/orgChart1"/>
    <dgm:cxn modelId="{AC9E85C4-D602-428C-B5AB-59D3FD8890B6}" type="presParOf" srcId="{9C5FDA01-B1CE-47D0-84E9-A5694B7E3201}" destId="{A6F63310-A8E5-490C-821D-75DFFD1FEFCC}" srcOrd="1" destOrd="0" presId="urn:microsoft.com/office/officeart/2005/8/layout/orgChart1"/>
    <dgm:cxn modelId="{EAF28DF0-5F9A-4FF3-A803-6888ED8717E3}" type="presParOf" srcId="{464B5429-DD2B-4F6D-B96D-E377F42DBC67}" destId="{85FB93D1-EA0B-4CE6-A314-C22CC38282C6}" srcOrd="1" destOrd="0" presId="urn:microsoft.com/office/officeart/2005/8/layout/orgChart1"/>
    <dgm:cxn modelId="{295940DC-0327-4FB2-A0B9-D6FEEEA3265C}" type="presParOf" srcId="{464B5429-DD2B-4F6D-B96D-E377F42DBC67}" destId="{8A7FD194-1262-4952-9329-A68E06EF6631}" srcOrd="2" destOrd="0" presId="urn:microsoft.com/office/officeart/2005/8/layout/orgChart1"/>
    <dgm:cxn modelId="{1DDA3AC5-6802-4C43-B832-DF5356CEE5E6}" type="presParOf" srcId="{B783CA55-27E7-4CD9-B7CD-84C8A90C72AF}" destId="{A50CBDD7-7165-4C3D-A20F-CEB5445E97B7}" srcOrd="2" destOrd="0" presId="urn:microsoft.com/office/officeart/2005/8/layout/orgChart1"/>
    <dgm:cxn modelId="{BB43EF46-4DC0-4EA6-BF51-337D6DF24657}" type="presParOf" srcId="{B783CA55-27E7-4CD9-B7CD-84C8A90C72AF}" destId="{7962A4CD-DB58-4776-8E0E-D86FD571644B}" srcOrd="3" destOrd="0" presId="urn:microsoft.com/office/officeart/2005/8/layout/orgChart1"/>
    <dgm:cxn modelId="{7B5CA158-FFD2-414F-99F2-1013539FB951}" type="presParOf" srcId="{7962A4CD-DB58-4776-8E0E-D86FD571644B}" destId="{3BBAE755-C269-4D8E-A22E-245CF8C7CE24}" srcOrd="0" destOrd="0" presId="urn:microsoft.com/office/officeart/2005/8/layout/orgChart1"/>
    <dgm:cxn modelId="{95BFCD03-68A5-4DD8-BA84-54BA83D4EF45}" type="presParOf" srcId="{3BBAE755-C269-4D8E-A22E-245CF8C7CE24}" destId="{8D97FFFD-3F5C-495A-A95B-1395F7AC96C4}" srcOrd="0" destOrd="0" presId="urn:microsoft.com/office/officeart/2005/8/layout/orgChart1"/>
    <dgm:cxn modelId="{41BF8590-A784-48F4-9AD8-614A049DC1C8}" type="presParOf" srcId="{3BBAE755-C269-4D8E-A22E-245CF8C7CE24}" destId="{80133C90-6527-4FD8-B14C-83B0F577DE8A}" srcOrd="1" destOrd="0" presId="urn:microsoft.com/office/officeart/2005/8/layout/orgChart1"/>
    <dgm:cxn modelId="{9DD198AF-8801-4773-92C1-5CF6DF72F03F}" type="presParOf" srcId="{7962A4CD-DB58-4776-8E0E-D86FD571644B}" destId="{6D0DA7A9-6E0F-4F0C-AA5A-97067A720054}" srcOrd="1" destOrd="0" presId="urn:microsoft.com/office/officeart/2005/8/layout/orgChart1"/>
    <dgm:cxn modelId="{47139431-C398-44FE-8755-19BF7F657D30}" type="presParOf" srcId="{7962A4CD-DB58-4776-8E0E-D86FD571644B}" destId="{E864999C-1AC4-4E1B-8FD1-C79276B563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0CBDD7-7165-4C3D-A20F-CEB5445E97B7}">
      <dsp:nvSpPr>
        <dsp:cNvPr id="0" name=""/>
        <dsp:cNvSpPr/>
      </dsp:nvSpPr>
      <dsp:spPr>
        <a:xfrm>
          <a:off x="5256583" y="1766686"/>
          <a:ext cx="144183" cy="7371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7160"/>
              </a:lnTo>
              <a:lnTo>
                <a:pt x="144183" y="7371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4063CB-C0E9-4E10-8BC3-568CB4B33515}">
      <dsp:nvSpPr>
        <dsp:cNvPr id="0" name=""/>
        <dsp:cNvSpPr/>
      </dsp:nvSpPr>
      <dsp:spPr>
        <a:xfrm>
          <a:off x="5112400" y="1766686"/>
          <a:ext cx="144183" cy="749577"/>
        </a:xfrm>
        <a:custGeom>
          <a:avLst/>
          <a:gdLst/>
          <a:ahLst/>
          <a:cxnLst/>
          <a:rect l="0" t="0" r="0" b="0"/>
          <a:pathLst>
            <a:path>
              <a:moveTo>
                <a:pt x="144183" y="0"/>
              </a:moveTo>
              <a:lnTo>
                <a:pt x="144183" y="749577"/>
              </a:lnTo>
              <a:lnTo>
                <a:pt x="0" y="7495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E81713-3E76-4068-B670-0FA345AF6CCB}">
      <dsp:nvSpPr>
        <dsp:cNvPr id="0" name=""/>
        <dsp:cNvSpPr/>
      </dsp:nvSpPr>
      <dsp:spPr>
        <a:xfrm>
          <a:off x="5256583" y="1766686"/>
          <a:ext cx="4268371" cy="1499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4971"/>
              </a:lnTo>
              <a:lnTo>
                <a:pt x="4268371" y="1354971"/>
              </a:lnTo>
              <a:lnTo>
                <a:pt x="4268371" y="14991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E7796C-57B7-4ABE-8A64-407E6D689B3C}">
      <dsp:nvSpPr>
        <dsp:cNvPr id="0" name=""/>
        <dsp:cNvSpPr/>
      </dsp:nvSpPr>
      <dsp:spPr>
        <a:xfrm>
          <a:off x="5256583" y="1766686"/>
          <a:ext cx="2307573" cy="1499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4971"/>
              </a:lnTo>
              <a:lnTo>
                <a:pt x="2307573" y="1354971"/>
              </a:lnTo>
              <a:lnTo>
                <a:pt x="2307573" y="14991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9EFFB9-7507-427F-9D97-91D5C21F884B}">
      <dsp:nvSpPr>
        <dsp:cNvPr id="0" name=""/>
        <dsp:cNvSpPr/>
      </dsp:nvSpPr>
      <dsp:spPr>
        <a:xfrm>
          <a:off x="5256583" y="1766686"/>
          <a:ext cx="646026" cy="1499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4971"/>
              </a:lnTo>
              <a:lnTo>
                <a:pt x="646026" y="1354971"/>
              </a:lnTo>
              <a:lnTo>
                <a:pt x="646026" y="14991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01413D-E548-4D29-AEA1-DB9F395B2FF6}">
      <dsp:nvSpPr>
        <dsp:cNvPr id="0" name=""/>
        <dsp:cNvSpPr/>
      </dsp:nvSpPr>
      <dsp:spPr>
        <a:xfrm>
          <a:off x="4241062" y="1766686"/>
          <a:ext cx="1015521" cy="1499155"/>
        </a:xfrm>
        <a:custGeom>
          <a:avLst/>
          <a:gdLst/>
          <a:ahLst/>
          <a:cxnLst/>
          <a:rect l="0" t="0" r="0" b="0"/>
          <a:pathLst>
            <a:path>
              <a:moveTo>
                <a:pt x="1015521" y="0"/>
              </a:moveTo>
              <a:lnTo>
                <a:pt x="1015521" y="1354971"/>
              </a:lnTo>
              <a:lnTo>
                <a:pt x="0" y="1354971"/>
              </a:lnTo>
              <a:lnTo>
                <a:pt x="0" y="14991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100B35-D1FE-4F6B-980B-0023FF57FC69}">
      <dsp:nvSpPr>
        <dsp:cNvPr id="0" name=""/>
        <dsp:cNvSpPr/>
      </dsp:nvSpPr>
      <dsp:spPr>
        <a:xfrm>
          <a:off x="2465012" y="1766686"/>
          <a:ext cx="2791571" cy="1499155"/>
        </a:xfrm>
        <a:custGeom>
          <a:avLst/>
          <a:gdLst/>
          <a:ahLst/>
          <a:cxnLst/>
          <a:rect l="0" t="0" r="0" b="0"/>
          <a:pathLst>
            <a:path>
              <a:moveTo>
                <a:pt x="2791571" y="0"/>
              </a:moveTo>
              <a:lnTo>
                <a:pt x="2791571" y="1354971"/>
              </a:lnTo>
              <a:lnTo>
                <a:pt x="0" y="1354971"/>
              </a:lnTo>
              <a:lnTo>
                <a:pt x="0" y="14991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F9C639-B0B0-4EF5-ACC0-5CEF755E7293}">
      <dsp:nvSpPr>
        <dsp:cNvPr id="0" name=""/>
        <dsp:cNvSpPr/>
      </dsp:nvSpPr>
      <dsp:spPr>
        <a:xfrm>
          <a:off x="686589" y="1766686"/>
          <a:ext cx="4569994" cy="1472028"/>
        </a:xfrm>
        <a:custGeom>
          <a:avLst/>
          <a:gdLst/>
          <a:ahLst/>
          <a:cxnLst/>
          <a:rect l="0" t="0" r="0" b="0"/>
          <a:pathLst>
            <a:path>
              <a:moveTo>
                <a:pt x="4569994" y="0"/>
              </a:moveTo>
              <a:lnTo>
                <a:pt x="4569994" y="1327844"/>
              </a:lnTo>
              <a:lnTo>
                <a:pt x="0" y="1327844"/>
              </a:lnTo>
              <a:lnTo>
                <a:pt x="0" y="14720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461938-D405-451A-8A6D-23EA8813A60C}">
      <dsp:nvSpPr>
        <dsp:cNvPr id="0" name=""/>
        <dsp:cNvSpPr/>
      </dsp:nvSpPr>
      <dsp:spPr>
        <a:xfrm>
          <a:off x="4071104" y="612068"/>
          <a:ext cx="2370959" cy="11546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accent2"/>
              </a:solidFill>
            </a:rPr>
            <a:t>ІАЦ РНБО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solidFill>
                <a:schemeClr val="accent2"/>
              </a:solidFill>
            </a:rPr>
            <a:t>на базі «УКРІНФОРМ»</a:t>
          </a:r>
        </a:p>
      </dsp:txBody>
      <dsp:txXfrm>
        <a:off x="4071104" y="612068"/>
        <a:ext cx="2370959" cy="1154617"/>
      </dsp:txXfrm>
    </dsp:sp>
    <dsp:sp modelId="{192B8897-1374-42CF-A4B5-57545E32FF0D}">
      <dsp:nvSpPr>
        <dsp:cNvPr id="0" name=""/>
        <dsp:cNvSpPr/>
      </dsp:nvSpPr>
      <dsp:spPr>
        <a:xfrm>
          <a:off x="0" y="3238714"/>
          <a:ext cx="1373179" cy="91232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accent2"/>
              </a:solidFill>
            </a:rPr>
            <a:t>Поліграфія для зони АТО</a:t>
          </a:r>
          <a:endParaRPr lang="ru-RU" sz="1600" kern="1200" dirty="0">
            <a:solidFill>
              <a:schemeClr val="accent2"/>
            </a:solidFill>
          </a:endParaRPr>
        </a:p>
      </dsp:txBody>
      <dsp:txXfrm>
        <a:off x="0" y="3238714"/>
        <a:ext cx="1373179" cy="912320"/>
      </dsp:txXfrm>
    </dsp:sp>
    <dsp:sp modelId="{F2D6718B-4E37-4BC5-9A73-19E761722478}">
      <dsp:nvSpPr>
        <dsp:cNvPr id="0" name=""/>
        <dsp:cNvSpPr/>
      </dsp:nvSpPr>
      <dsp:spPr>
        <a:xfrm>
          <a:off x="1663919" y="3265842"/>
          <a:ext cx="1602185" cy="91924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solidFill>
                <a:schemeClr val="accent2"/>
              </a:solidFill>
            </a:rPr>
            <a:t>Координація груп </a:t>
          </a:r>
          <a:r>
            <a:rPr lang="uk-UA" sz="1800" kern="1200" dirty="0" err="1" smtClean="0">
              <a:solidFill>
                <a:schemeClr val="accent2"/>
              </a:solidFill>
            </a:rPr>
            <a:t>блогерів</a:t>
          </a:r>
          <a:endParaRPr lang="ru-RU" sz="1800" kern="1200" dirty="0">
            <a:solidFill>
              <a:schemeClr val="accent2"/>
            </a:solidFill>
          </a:endParaRPr>
        </a:p>
      </dsp:txBody>
      <dsp:txXfrm>
        <a:off x="1663919" y="3265842"/>
        <a:ext cx="1602185" cy="919240"/>
      </dsp:txXfrm>
    </dsp:sp>
    <dsp:sp modelId="{CF950236-E7AB-4B60-B4A9-522AF1312F9C}">
      <dsp:nvSpPr>
        <dsp:cNvPr id="0" name=""/>
        <dsp:cNvSpPr/>
      </dsp:nvSpPr>
      <dsp:spPr>
        <a:xfrm>
          <a:off x="3554472" y="3265842"/>
          <a:ext cx="1373179" cy="888653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solidFill>
                <a:schemeClr val="accent2"/>
              </a:solidFill>
            </a:rPr>
            <a:t>Координація з головним редакторами медіа</a:t>
          </a:r>
          <a:endParaRPr lang="ru-RU" sz="1400" kern="1200" dirty="0">
            <a:solidFill>
              <a:schemeClr val="accent2"/>
            </a:solidFill>
          </a:endParaRPr>
        </a:p>
      </dsp:txBody>
      <dsp:txXfrm>
        <a:off x="3554472" y="3265842"/>
        <a:ext cx="1373179" cy="888653"/>
      </dsp:txXfrm>
    </dsp:sp>
    <dsp:sp modelId="{45D78EF7-5017-40B7-84FE-73F40E0DEBF7}">
      <dsp:nvSpPr>
        <dsp:cNvPr id="0" name=""/>
        <dsp:cNvSpPr/>
      </dsp:nvSpPr>
      <dsp:spPr>
        <a:xfrm>
          <a:off x="5216020" y="3265842"/>
          <a:ext cx="1373179" cy="858065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solidFill>
                <a:schemeClr val="accent2"/>
              </a:solidFill>
            </a:rPr>
            <a:t>Група «ІСТОРИЧНИЙ СПРОТИВ»</a:t>
          </a:r>
          <a:endParaRPr lang="ru-RU" sz="1400" kern="1200" dirty="0">
            <a:solidFill>
              <a:schemeClr val="accent2"/>
            </a:solidFill>
          </a:endParaRPr>
        </a:p>
      </dsp:txBody>
      <dsp:txXfrm>
        <a:off x="5216020" y="3265842"/>
        <a:ext cx="1373179" cy="858065"/>
      </dsp:txXfrm>
    </dsp:sp>
    <dsp:sp modelId="{578B3A50-7361-4943-9D75-65B450C582E0}">
      <dsp:nvSpPr>
        <dsp:cNvPr id="0" name=""/>
        <dsp:cNvSpPr/>
      </dsp:nvSpPr>
      <dsp:spPr>
        <a:xfrm>
          <a:off x="6877567" y="3265842"/>
          <a:ext cx="1373179" cy="883572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accent2"/>
              </a:solidFill>
            </a:rPr>
            <a:t>Виставка доказів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accent2"/>
              </a:solidFill>
            </a:rPr>
            <a:t>участі РФ</a:t>
          </a:r>
          <a:endParaRPr lang="ru-RU" sz="1600" kern="1200" dirty="0">
            <a:solidFill>
              <a:schemeClr val="accent2"/>
            </a:solidFill>
          </a:endParaRPr>
        </a:p>
      </dsp:txBody>
      <dsp:txXfrm>
        <a:off x="6877567" y="3265842"/>
        <a:ext cx="1373179" cy="883572"/>
      </dsp:txXfrm>
    </dsp:sp>
    <dsp:sp modelId="{7797D581-E33E-4D92-ABF6-F1735DE7C391}">
      <dsp:nvSpPr>
        <dsp:cNvPr id="0" name=""/>
        <dsp:cNvSpPr/>
      </dsp:nvSpPr>
      <dsp:spPr>
        <a:xfrm>
          <a:off x="8539115" y="3265842"/>
          <a:ext cx="1971680" cy="872079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solidFill>
                <a:schemeClr val="accent2"/>
              </a:solidFill>
            </a:rPr>
            <a:t>Вироблення стратегічних орієнтирів майбутнього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solidFill>
                <a:schemeClr val="accent2"/>
              </a:solidFill>
            </a:rPr>
            <a:t>«НОВА КРАЇНА»</a:t>
          </a:r>
          <a:endParaRPr lang="ru-RU" sz="1400" kern="1200" dirty="0">
            <a:solidFill>
              <a:schemeClr val="accent2"/>
            </a:solidFill>
          </a:endParaRPr>
        </a:p>
      </dsp:txBody>
      <dsp:txXfrm>
        <a:off x="8539115" y="3265842"/>
        <a:ext cx="1971680" cy="872079"/>
      </dsp:txXfrm>
    </dsp:sp>
    <dsp:sp modelId="{2F4B6016-55AF-4D19-BD0A-40A0FED41D0E}">
      <dsp:nvSpPr>
        <dsp:cNvPr id="0" name=""/>
        <dsp:cNvSpPr/>
      </dsp:nvSpPr>
      <dsp:spPr>
        <a:xfrm>
          <a:off x="1691767" y="2055054"/>
          <a:ext cx="3420632" cy="9224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accent2"/>
              </a:solidFill>
            </a:rPr>
            <a:t>«Сітка мовлення» ІАЦ РНБО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accent2"/>
              </a:solidFill>
            </a:rPr>
            <a:t>Координація прес-служб міністерств</a:t>
          </a:r>
          <a:endParaRPr lang="ru-RU" sz="1600" kern="1200" dirty="0">
            <a:solidFill>
              <a:schemeClr val="accent2"/>
            </a:solidFill>
          </a:endParaRPr>
        </a:p>
      </dsp:txBody>
      <dsp:txXfrm>
        <a:off x="1691767" y="2055054"/>
        <a:ext cx="3420632" cy="922419"/>
      </dsp:txXfrm>
    </dsp:sp>
    <dsp:sp modelId="{8D97FFFD-3F5C-495A-A95B-1395F7AC96C4}">
      <dsp:nvSpPr>
        <dsp:cNvPr id="0" name=""/>
        <dsp:cNvSpPr/>
      </dsp:nvSpPr>
      <dsp:spPr>
        <a:xfrm>
          <a:off x="5400767" y="2055054"/>
          <a:ext cx="3436520" cy="8975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accent2"/>
              </a:solidFill>
            </a:rPr>
            <a:t>Поновлення  українського мовлення на окупованих територіях</a:t>
          </a:r>
          <a:endParaRPr lang="ru-RU" sz="1600" kern="1200" dirty="0">
            <a:solidFill>
              <a:schemeClr val="accent2"/>
            </a:solidFill>
          </a:endParaRPr>
        </a:p>
      </dsp:txBody>
      <dsp:txXfrm>
        <a:off x="5400767" y="2055054"/>
        <a:ext cx="3436520" cy="8975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173D89D-1AD8-4C7B-966A-FAE83054E4D8}" type="datetimeFigureOut">
              <a:rPr lang="ru-RU"/>
              <a:pPr>
                <a:defRPr/>
              </a:pPr>
              <a:t>29.06.2016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29CB77F-AEC9-4C96-96A0-948C826233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749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5634038" y="6513513"/>
            <a:ext cx="4310062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06FDF6A-5A67-42A1-B092-D1296C8761FE}" type="slidenum">
              <a:rPr lang="ru-RU" sz="1200"/>
              <a:pPr algn="r" eaLnBrk="1" hangingPunct="1"/>
              <a:t>4</a:t>
            </a:fld>
            <a:endParaRPr lang="ru-RU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smtClean="0"/>
          </a:p>
        </p:txBody>
      </p:sp>
    </p:spTree>
    <p:extLst>
      <p:ext uri="{BB962C8B-B14F-4D97-AF65-F5344CB8AC3E}">
        <p14:creationId xmlns:p14="http://schemas.microsoft.com/office/powerpoint/2010/main" val="3153084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E286C-BB56-4389-BF19-348562EBB3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156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22AC3-7AB4-4AB9-9840-49F7DA812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129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30ABC-9332-47AD-94CF-0583CC6C66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081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A6779-A978-439B-8233-F21C43DAF3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386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64FC4-3F24-4284-9A7C-4DF03B7FF3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11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39458-FCCB-42AE-95A8-8D2AEB60E4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664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73302-2C19-4A1E-81FC-3BFA568D7D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320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9F25A-6032-4728-82B8-1B979BDF08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071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6E5CE-289C-4757-A3F7-0B037DEAFD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312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D8845-6D68-4DC2-9CB3-977F3A2BDD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094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A2408-F4F3-4982-A21F-02379CC8C9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668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9" rIns="91436" bIns="457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9" rIns="91436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9" rIns="91436" bIns="4571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9" rIns="91436" bIns="45719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9" rIns="91436" bIns="4571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2D9E643-AC4C-418C-BC00-98873E9F19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>
          <a:xfrm>
            <a:off x="839416" y="2204864"/>
            <a:ext cx="11017224" cy="2160240"/>
          </a:xfrm>
        </p:spPr>
        <p:txBody>
          <a:bodyPr/>
          <a:lstStyle/>
          <a:p>
            <a:r>
              <a:rPr lang="ru-RU" sz="2800" b="1" dirty="0" err="1" smtClean="0">
                <a:solidFill>
                  <a:srgbClr val="00B0F0"/>
                </a:solidFill>
                <a:latin typeface="Candara" panose="020E0502030303020204" pitchFamily="34" charset="0"/>
              </a:rPr>
              <a:t>Практи</a:t>
            </a:r>
            <a:r>
              <a:rPr lang="uk-UA" sz="2800" b="1" dirty="0" err="1" smtClean="0">
                <a:solidFill>
                  <a:srgbClr val="00B0F0"/>
                </a:solidFill>
                <a:latin typeface="Candara" panose="020E0502030303020204" pitchFamily="34" charset="0"/>
              </a:rPr>
              <a:t>чний</a:t>
            </a:r>
            <a:r>
              <a:rPr lang="uk-UA" sz="2800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 досвід</a:t>
            </a:r>
            <a:br>
              <a:rPr lang="uk-UA" sz="2800" b="1" dirty="0" smtClean="0">
                <a:solidFill>
                  <a:srgbClr val="00B0F0"/>
                </a:solidFill>
                <a:latin typeface="Candara" panose="020E0502030303020204" pitchFamily="34" charset="0"/>
              </a:rPr>
            </a:br>
            <a:r>
              <a:rPr lang="uk-UA" sz="4000" b="1" dirty="0" smtClean="0">
                <a:solidFill>
                  <a:schemeClr val="accent2"/>
                </a:solidFill>
                <a:latin typeface="Candara" panose="020E0502030303020204" pitchFamily="34" charset="0"/>
              </a:rPr>
              <a:t> побудови комунікацій</a:t>
            </a:r>
            <a:br>
              <a:rPr lang="uk-UA" sz="4000" b="1" dirty="0" smtClean="0">
                <a:solidFill>
                  <a:schemeClr val="accent2"/>
                </a:solidFill>
                <a:latin typeface="Candara" panose="020E0502030303020204" pitchFamily="34" charset="0"/>
              </a:rPr>
            </a:br>
            <a:r>
              <a:rPr lang="uk-UA" sz="4000" b="1" dirty="0" smtClean="0">
                <a:solidFill>
                  <a:schemeClr val="accent2"/>
                </a:solidFill>
                <a:latin typeface="Candara" panose="020E0502030303020204" pitchFamily="34" charset="0"/>
              </a:rPr>
              <a:t> державних органів та громадськості </a:t>
            </a:r>
            <a:br>
              <a:rPr lang="uk-UA" sz="4000" b="1" dirty="0" smtClean="0">
                <a:solidFill>
                  <a:schemeClr val="accent2"/>
                </a:solidFill>
                <a:latin typeface="Candara" panose="020E0502030303020204" pitchFamily="34" charset="0"/>
              </a:rPr>
            </a:br>
            <a:r>
              <a:rPr lang="uk-UA" sz="4000" b="1" dirty="0" smtClean="0">
                <a:solidFill>
                  <a:schemeClr val="accent2"/>
                </a:solidFill>
                <a:latin typeface="Candara" panose="020E0502030303020204" pitchFamily="34" charset="0"/>
              </a:rPr>
              <a:t>у кризових ситуаціях</a:t>
            </a:r>
            <a:endParaRPr lang="ru-RU" sz="4000" b="1" dirty="0" smtClean="0">
              <a:solidFill>
                <a:schemeClr val="accent2"/>
              </a:solidFill>
              <a:latin typeface="Candara" panose="020E0502030303020204" pitchFamily="34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9984308" y="6162129"/>
            <a:ext cx="2106612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9" rIns="91436" bIns="45719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600" b="1" kern="0" dirty="0" err="1" smtClean="0">
                <a:solidFill>
                  <a:schemeClr val="accent2"/>
                </a:solidFill>
                <a:latin typeface="Candara" panose="020E0502030303020204" pitchFamily="34" charset="0"/>
              </a:rPr>
              <a:t>Володимир</a:t>
            </a:r>
            <a:r>
              <a:rPr lang="ru-RU" sz="1600" b="1" kern="0" dirty="0" smtClean="0">
                <a:solidFill>
                  <a:schemeClr val="accent2"/>
                </a:solidFill>
                <a:latin typeface="Candara" panose="020E0502030303020204" pitchFamily="34" charset="0"/>
              </a:rPr>
              <a:t> </a:t>
            </a:r>
            <a:r>
              <a:rPr lang="ru-RU" sz="1600" b="1" kern="0" dirty="0" err="1" smtClean="0">
                <a:solidFill>
                  <a:schemeClr val="accent2"/>
                </a:solidFill>
                <a:latin typeface="Candara" panose="020E0502030303020204" pitchFamily="34" charset="0"/>
              </a:rPr>
              <a:t>Чеповий</a:t>
            </a:r>
            <a:endParaRPr lang="ru-RU" sz="1600" b="1" kern="0" dirty="0">
              <a:solidFill>
                <a:schemeClr val="accent2"/>
              </a:solidFill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sz="1600" b="1" kern="0" dirty="0">
                <a:solidFill>
                  <a:schemeClr val="accent2"/>
                </a:solidFill>
                <a:latin typeface="Candara" panose="020E0502030303020204" pitchFamily="34" charset="0"/>
              </a:rPr>
              <a:t>www.chepovoy.com</a:t>
            </a:r>
            <a:endParaRPr lang="ru-RU" sz="1600" b="1" kern="0" dirty="0">
              <a:solidFill>
                <a:schemeClr val="accent2"/>
              </a:solidFill>
              <a:latin typeface="Candara" panose="020E0502030303020204" pitchFamily="34" charset="0"/>
            </a:endParaRPr>
          </a:p>
        </p:txBody>
      </p:sp>
      <p:pic>
        <p:nvPicPr>
          <p:cNvPr id="4100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594"/>
          <a:stretch>
            <a:fillRect/>
          </a:stretch>
        </p:blipFill>
        <p:spPr bwMode="auto">
          <a:xfrm>
            <a:off x="0" y="6350"/>
            <a:ext cx="681038" cy="685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594"/>
          <a:stretch>
            <a:fillRect/>
          </a:stretch>
        </p:blipFill>
        <p:spPr bwMode="auto">
          <a:xfrm>
            <a:off x="0" y="4763"/>
            <a:ext cx="681038" cy="685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2603500" y="188913"/>
            <a:ext cx="7632700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9" rIns="91436" bIns="45719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uk-UA" sz="2800" b="1" kern="0" dirty="0" smtClean="0">
                <a:solidFill>
                  <a:schemeClr val="accent2"/>
                </a:solidFill>
                <a:latin typeface="Candara" panose="020E0502030303020204" pitchFamily="34" charset="0"/>
              </a:rPr>
              <a:t>Досвід побудови ІАЦ РНБО влітку 2014 року</a:t>
            </a:r>
            <a:endParaRPr lang="ru-RU" sz="2800" b="1" kern="0" dirty="0">
              <a:solidFill>
                <a:schemeClr val="accent2"/>
              </a:solidFill>
              <a:latin typeface="Candara" panose="020E0502030303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57787" y="966684"/>
            <a:ext cx="9001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b="1" dirty="0"/>
              <a:t>Інформаційно-аналітичний центр (далі ІАЦ)</a:t>
            </a:r>
            <a:r>
              <a:rPr lang="uk-UA" sz="2800" dirty="0"/>
              <a:t> </a:t>
            </a:r>
            <a:r>
              <a:rPr lang="uk-UA" dirty="0" smtClean="0"/>
              <a:t>створений, </a:t>
            </a:r>
            <a:r>
              <a:rPr lang="uk-UA" dirty="0"/>
              <a:t>як робочий орган Ради національної безпеки і оборони України на підставі Указу Президента України </a:t>
            </a:r>
            <a:endParaRPr lang="uk-UA" dirty="0" smtClean="0"/>
          </a:p>
          <a:p>
            <a:pPr lvl="0" algn="ctr"/>
            <a:r>
              <a:rPr lang="uk-UA" dirty="0" smtClean="0"/>
              <a:t>№ </a:t>
            </a:r>
            <a:r>
              <a:rPr lang="uk-UA" dirty="0"/>
              <a:t>398/2014 від </a:t>
            </a:r>
            <a:r>
              <a:rPr lang="uk-UA" b="1" dirty="0"/>
              <a:t>12  квітня 2014 року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83429" y="2181828"/>
            <a:ext cx="1084090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dirty="0">
                <a:solidFill>
                  <a:schemeClr val="accent2"/>
                </a:solidFill>
              </a:rPr>
              <a:t>За період </a:t>
            </a:r>
            <a:r>
              <a:rPr lang="uk-UA" dirty="0" smtClean="0">
                <a:solidFill>
                  <a:schemeClr val="accent2"/>
                </a:solidFill>
              </a:rPr>
              <a:t>свого </a:t>
            </a:r>
            <a:r>
              <a:rPr lang="uk-UA" dirty="0">
                <a:solidFill>
                  <a:schemeClr val="accent2"/>
                </a:solidFill>
              </a:rPr>
              <a:t>функціонування з </a:t>
            </a:r>
            <a:r>
              <a:rPr lang="uk-UA" b="1" dirty="0" smtClean="0">
                <a:solidFill>
                  <a:schemeClr val="accent2"/>
                </a:solidFill>
              </a:rPr>
              <a:t>10.06.14</a:t>
            </a:r>
            <a:r>
              <a:rPr lang="uk-UA" dirty="0">
                <a:solidFill>
                  <a:schemeClr val="accent2"/>
                </a:solidFill>
              </a:rPr>
              <a:t> </a:t>
            </a:r>
            <a:r>
              <a:rPr lang="uk-UA" dirty="0" smtClean="0">
                <a:solidFill>
                  <a:schemeClr val="accent2"/>
                </a:solidFill>
              </a:rPr>
              <a:t>по </a:t>
            </a:r>
            <a:r>
              <a:rPr lang="uk-UA" b="1" dirty="0" smtClean="0">
                <a:solidFill>
                  <a:schemeClr val="accent2"/>
                </a:solidFill>
              </a:rPr>
              <a:t>10.09.14</a:t>
            </a:r>
            <a:r>
              <a:rPr lang="uk-UA" dirty="0" smtClean="0">
                <a:solidFill>
                  <a:schemeClr val="accent2"/>
                </a:solidFill>
              </a:rPr>
              <a:t> </a:t>
            </a:r>
            <a:r>
              <a:rPr lang="uk-UA" dirty="0">
                <a:solidFill>
                  <a:schemeClr val="accent2"/>
                </a:solidFill>
              </a:rPr>
              <a:t>в ІАЦ було створено механізм узгодження позицій </a:t>
            </a:r>
            <a:r>
              <a:rPr lang="uk-UA" dirty="0" smtClean="0">
                <a:solidFill>
                  <a:schemeClr val="accent2"/>
                </a:solidFill>
              </a:rPr>
              <a:t>силових міністерств </a:t>
            </a:r>
            <a:r>
              <a:rPr lang="uk-UA" dirty="0">
                <a:solidFill>
                  <a:schemeClr val="accent2"/>
                </a:solidFill>
              </a:rPr>
              <a:t>держави та налагоджено постійне і оперативне інформування громадськості про хід антитерористичної операції та відновлення правопорядку на сході України та в окупованій АР Крим. </a:t>
            </a:r>
            <a:endParaRPr lang="uk-UA" dirty="0" smtClean="0">
              <a:solidFill>
                <a:schemeClr val="accent2"/>
              </a:solidFill>
            </a:endParaRPr>
          </a:p>
          <a:p>
            <a:pPr lvl="0"/>
            <a:r>
              <a:rPr lang="uk-UA" dirty="0" smtClean="0">
                <a:solidFill>
                  <a:schemeClr val="accent2"/>
                </a:solidFill>
              </a:rPr>
              <a:t>Також була налагоджена взаємодія і координація з громадськими проектами інформаційного супротиву ворожій пропаганді.</a:t>
            </a:r>
            <a:endParaRPr lang="ru-RU" dirty="0">
              <a:solidFill>
                <a:schemeClr val="accent2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91" r="10023"/>
          <a:stretch/>
        </p:blipFill>
        <p:spPr>
          <a:xfrm>
            <a:off x="914357" y="4239498"/>
            <a:ext cx="3378285" cy="2493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9" t="-136" r="18907" b="5773"/>
          <a:stretch/>
        </p:blipFill>
        <p:spPr>
          <a:xfrm>
            <a:off x="4544189" y="4198724"/>
            <a:ext cx="3428198" cy="244827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60" t="19409" r="15490"/>
          <a:stretch/>
        </p:blipFill>
        <p:spPr>
          <a:xfrm>
            <a:off x="8223934" y="4198724"/>
            <a:ext cx="3600401" cy="2472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040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3359696" y="29630"/>
            <a:ext cx="6121548" cy="576808"/>
          </a:xfrm>
        </p:spPr>
        <p:txBody>
          <a:bodyPr/>
          <a:lstStyle/>
          <a:p>
            <a:r>
              <a:rPr lang="uk-UA" sz="3200" b="1" dirty="0" smtClean="0">
                <a:solidFill>
                  <a:schemeClr val="accent2"/>
                </a:solidFill>
                <a:latin typeface="Candara" panose="020E0502030303020204" pitchFamily="34" charset="0"/>
              </a:rPr>
              <a:t>Схема проектної взаємодії</a:t>
            </a:r>
            <a:endParaRPr lang="ru-RU" sz="3200" b="1" dirty="0" smtClean="0">
              <a:solidFill>
                <a:schemeClr val="accent2"/>
              </a:solidFill>
              <a:latin typeface="Candara" panose="020E0502030303020204" pitchFamily="34" charset="0"/>
            </a:endParaRPr>
          </a:p>
        </p:txBody>
      </p:sp>
      <p:pic>
        <p:nvPicPr>
          <p:cNvPr id="5125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594"/>
          <a:stretch>
            <a:fillRect/>
          </a:stretch>
        </p:blipFill>
        <p:spPr bwMode="auto">
          <a:xfrm>
            <a:off x="-50800" y="4763"/>
            <a:ext cx="681038" cy="685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862044860"/>
              </p:ext>
            </p:extLst>
          </p:nvPr>
        </p:nvGraphicFramePr>
        <p:xfrm>
          <a:off x="1199456" y="447554"/>
          <a:ext cx="10513168" cy="479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1991978" y="4581128"/>
            <a:ext cx="8856984" cy="576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9" rIns="91436" bIns="4571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uk-UA" sz="3200" b="1" kern="0" dirty="0" smtClean="0">
                <a:solidFill>
                  <a:srgbClr val="00B050"/>
                </a:solidFill>
                <a:latin typeface="Candara" panose="020E0502030303020204" pitchFamily="34" charset="0"/>
              </a:rPr>
              <a:t>Громадські волонтерські проекти</a:t>
            </a:r>
            <a:endParaRPr lang="ru-RU" sz="3200" b="1" kern="0" dirty="0" smtClean="0">
              <a:solidFill>
                <a:srgbClr val="00B05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35261" y="5949280"/>
            <a:ext cx="113704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 </a:t>
            </a:r>
            <a:r>
              <a:rPr lang="ru-RU" sz="2000" b="1" dirty="0" err="1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первинним</a:t>
            </a:r>
            <a:r>
              <a:rPr lang="ru-RU" sz="20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задумом</a:t>
            </a:r>
            <a:r>
              <a:rPr lang="ru-RU" sz="20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ІАЦ РНБО </a:t>
            </a:r>
            <a:r>
              <a:rPr lang="ru-RU" sz="2000" b="1" dirty="0" err="1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мав</a:t>
            </a:r>
            <a:r>
              <a:rPr lang="ru-RU" sz="20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би</a:t>
            </a:r>
            <a:r>
              <a:rPr lang="ru-RU" sz="20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стати </a:t>
            </a:r>
            <a:r>
              <a:rPr lang="ru-RU" sz="2000" b="1" dirty="0" err="1" smtClean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командним</a:t>
            </a:r>
            <a:r>
              <a:rPr lang="ru-RU" sz="2000" b="1" dirty="0" smtClean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центром </a:t>
            </a:r>
            <a:r>
              <a:rPr lang="ru-RU" sz="2000" b="1" dirty="0" err="1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інформаційної</a:t>
            </a:r>
            <a:r>
              <a:rPr lang="ru-RU" sz="20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війни</a:t>
            </a:r>
            <a:r>
              <a:rPr lang="ru-RU" sz="20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</a:t>
            </a:r>
            <a:r>
              <a:rPr lang="ru-RU" sz="20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ворожої</a:t>
            </a:r>
            <a:r>
              <a:rPr lang="ru-RU" sz="20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пропаганди</a:t>
            </a:r>
            <a:r>
              <a:rPr lang="ru-RU" sz="2000" b="1" dirty="0" smtClean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 smtClean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завдяки</a:t>
            </a:r>
            <a:r>
              <a:rPr lang="ru-RU" sz="2000" b="1" dirty="0" smtClean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координації</a:t>
            </a:r>
            <a:r>
              <a:rPr lang="ru-RU" sz="2000" b="1" dirty="0" smtClean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взаємодії</a:t>
            </a:r>
            <a:r>
              <a:rPr lang="ru-RU" sz="2000" b="1" dirty="0" smtClean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державних</a:t>
            </a:r>
            <a:r>
              <a:rPr lang="ru-RU" sz="2000" b="1" dirty="0" smtClean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інституцій</a:t>
            </a:r>
            <a:r>
              <a:rPr lang="ru-RU" sz="2000" b="1" dirty="0" smtClean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b="1" dirty="0" err="1" smtClean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громадських</a:t>
            </a:r>
            <a:r>
              <a:rPr lang="ru-RU" sz="2000" b="1" dirty="0" smtClean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ініціатив</a:t>
            </a:r>
            <a:r>
              <a:rPr lang="ru-RU" sz="2000" b="1" dirty="0" smtClean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3"/>
          <p:cNvSpPr>
            <a:spLocks noChangeArrowheads="1" noChangeShapeType="1" noTextEdit="1"/>
          </p:cNvSpPr>
          <p:nvPr/>
        </p:nvSpPr>
        <p:spPr bwMode="auto">
          <a:xfrm>
            <a:off x="2005013" y="50800"/>
            <a:ext cx="8420100" cy="657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2400" b="1" kern="10">
              <a:ln w="38100">
                <a:solidFill>
                  <a:srgbClr val="FFFF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3300"/>
                  </a:gs>
                  <a:gs pos="100000">
                    <a:srgbClr val="FFFF00"/>
                  </a:gs>
                </a:gsLst>
                <a:lin ang="0" scaled="1"/>
              </a:gra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8195" name="Заголовок 30"/>
          <p:cNvSpPr>
            <a:spLocks noGrp="1"/>
          </p:cNvSpPr>
          <p:nvPr>
            <p:ph type="ctrTitle"/>
          </p:nvPr>
        </p:nvSpPr>
        <p:spPr>
          <a:xfrm>
            <a:off x="1524000" y="1976438"/>
            <a:ext cx="9144000" cy="984250"/>
          </a:xfrm>
        </p:spPr>
        <p:txBody>
          <a:bodyPr/>
          <a:lstStyle/>
          <a:p>
            <a:r>
              <a:rPr lang="ru-RU" sz="4000" b="1" dirty="0" err="1" smtClean="0">
                <a:solidFill>
                  <a:srgbClr val="00B0F0"/>
                </a:solidFill>
              </a:rPr>
              <a:t>Дякую</a:t>
            </a:r>
            <a:r>
              <a:rPr lang="ru-RU" sz="4000" b="1" dirty="0" smtClean="0">
                <a:solidFill>
                  <a:srgbClr val="00B0F0"/>
                </a:solidFill>
              </a:rPr>
              <a:t> за </a:t>
            </a:r>
            <a:r>
              <a:rPr lang="ru-RU" sz="4000" b="1" dirty="0" err="1" smtClean="0">
                <a:solidFill>
                  <a:srgbClr val="00B0F0"/>
                </a:solidFill>
              </a:rPr>
              <a:t>увагу</a:t>
            </a:r>
            <a:r>
              <a:rPr lang="ru-RU" sz="4000" b="1" dirty="0" smtClean="0">
                <a:solidFill>
                  <a:srgbClr val="00B0F0"/>
                </a:solidFill>
              </a:rPr>
              <a:t>!</a:t>
            </a:r>
            <a:r>
              <a:rPr lang="ru-RU" sz="4000" b="1" dirty="0" smtClean="0">
                <a:solidFill>
                  <a:srgbClr val="00B050"/>
                </a:solidFill>
              </a:rPr>
              <a:t> </a:t>
            </a:r>
            <a:endParaRPr lang="ru-RU" sz="4000" b="1" dirty="0" smtClean="0">
              <a:solidFill>
                <a:srgbClr val="00B050"/>
              </a:solidFill>
            </a:endParaRPr>
          </a:p>
        </p:txBody>
      </p:sp>
      <p:sp>
        <p:nvSpPr>
          <p:cNvPr id="8196" name="Подзаголовок 31"/>
          <p:cNvSpPr>
            <a:spLocks noGrp="1"/>
          </p:cNvSpPr>
          <p:nvPr>
            <p:ph type="subTitle" idx="1"/>
          </p:nvPr>
        </p:nvSpPr>
        <p:spPr>
          <a:xfrm>
            <a:off x="1843088" y="3284538"/>
            <a:ext cx="8505825" cy="661987"/>
          </a:xfrm>
        </p:spPr>
        <p:txBody>
          <a:bodyPr/>
          <a:lstStyle/>
          <a:p>
            <a:r>
              <a:rPr lang="ru-RU" sz="3600" b="1" dirty="0" err="1" smtClean="0">
                <a:solidFill>
                  <a:srgbClr val="00B0F0"/>
                </a:solidFill>
              </a:rPr>
              <a:t>Готовий</a:t>
            </a:r>
            <a:r>
              <a:rPr lang="ru-RU" sz="3600" b="1" dirty="0" smtClean="0">
                <a:solidFill>
                  <a:srgbClr val="00B0F0"/>
                </a:solidFill>
              </a:rPr>
              <a:t> </a:t>
            </a:r>
            <a:r>
              <a:rPr lang="ru-RU" sz="3600" b="1" dirty="0" err="1" smtClean="0">
                <a:solidFill>
                  <a:srgbClr val="00B0F0"/>
                </a:solidFill>
              </a:rPr>
              <a:t>відповісти</a:t>
            </a:r>
            <a:r>
              <a:rPr lang="ru-RU" sz="3600" b="1" dirty="0" smtClean="0">
                <a:solidFill>
                  <a:srgbClr val="00B0F0"/>
                </a:solidFill>
              </a:rPr>
              <a:t> </a:t>
            </a:r>
            <a:r>
              <a:rPr lang="ru-RU" sz="3600" b="1" dirty="0" smtClean="0">
                <a:solidFill>
                  <a:srgbClr val="00B0F0"/>
                </a:solidFill>
              </a:rPr>
              <a:t>на </a:t>
            </a:r>
            <a:r>
              <a:rPr lang="ru-RU" sz="3600" b="1" dirty="0" err="1" smtClean="0">
                <a:solidFill>
                  <a:srgbClr val="00B0F0"/>
                </a:solidFill>
              </a:rPr>
              <a:t>Ваші</a:t>
            </a:r>
            <a:r>
              <a:rPr lang="ru-RU" sz="3600" b="1" dirty="0" smtClean="0">
                <a:solidFill>
                  <a:srgbClr val="00B0F0"/>
                </a:solidFill>
              </a:rPr>
              <a:t> </a:t>
            </a:r>
            <a:r>
              <a:rPr lang="ru-RU" sz="3600" b="1" dirty="0" err="1" smtClean="0">
                <a:solidFill>
                  <a:srgbClr val="00B0F0"/>
                </a:solidFill>
              </a:rPr>
              <a:t>питання</a:t>
            </a:r>
            <a:endParaRPr lang="ru-RU" sz="3600" b="1" dirty="0" smtClean="0">
              <a:solidFill>
                <a:srgbClr val="00B0F0"/>
              </a:solidFill>
            </a:endParaRPr>
          </a:p>
        </p:txBody>
      </p:sp>
      <p:pic>
        <p:nvPicPr>
          <p:cNvPr id="8197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594"/>
          <a:stretch>
            <a:fillRect/>
          </a:stretch>
        </p:blipFill>
        <p:spPr bwMode="auto">
          <a:xfrm>
            <a:off x="0" y="4763"/>
            <a:ext cx="681038" cy="685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594"/>
          <a:stretch>
            <a:fillRect/>
          </a:stretch>
        </p:blipFill>
        <p:spPr bwMode="auto">
          <a:xfrm>
            <a:off x="11510963" y="4763"/>
            <a:ext cx="681037" cy="685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5039358" y="6165304"/>
            <a:ext cx="2351410" cy="5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9" rIns="91436" bIns="45719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800" b="1" kern="0" dirty="0" err="1" smtClean="0">
                <a:solidFill>
                  <a:schemeClr val="accent2"/>
                </a:solidFill>
                <a:latin typeface="Candara" panose="020E0502030303020204" pitchFamily="34" charset="0"/>
              </a:rPr>
              <a:t>Володимир</a:t>
            </a:r>
            <a:r>
              <a:rPr lang="ru-RU" sz="1800" b="1" kern="0" dirty="0" smtClean="0">
                <a:solidFill>
                  <a:schemeClr val="accent2"/>
                </a:solidFill>
                <a:latin typeface="Candara" panose="020E0502030303020204" pitchFamily="34" charset="0"/>
              </a:rPr>
              <a:t> </a:t>
            </a:r>
            <a:r>
              <a:rPr lang="ru-RU" sz="1800" b="1" kern="0" dirty="0" err="1" smtClean="0">
                <a:solidFill>
                  <a:schemeClr val="accent2"/>
                </a:solidFill>
                <a:latin typeface="Candara" panose="020E0502030303020204" pitchFamily="34" charset="0"/>
              </a:rPr>
              <a:t>Чеповий</a:t>
            </a:r>
            <a:r>
              <a:rPr lang="ru-RU" sz="1800" b="1" kern="0" dirty="0" smtClean="0">
                <a:solidFill>
                  <a:schemeClr val="accent2"/>
                </a:solidFill>
                <a:latin typeface="Candara" panose="020E0502030303020204" pitchFamily="34" charset="0"/>
              </a:rPr>
              <a:t>   </a:t>
            </a:r>
          </a:p>
          <a:p>
            <a:pPr>
              <a:defRPr/>
            </a:pPr>
            <a:r>
              <a:rPr lang="ru-RU" sz="1800" b="1" kern="0" dirty="0" smtClean="0">
                <a:solidFill>
                  <a:schemeClr val="accent2"/>
                </a:solidFill>
                <a:latin typeface="Candara" panose="020E0502030303020204" pitchFamily="34" charset="0"/>
              </a:rPr>
              <a:t>  </a:t>
            </a:r>
            <a:r>
              <a:rPr lang="en-US" sz="1800" b="1" kern="0" dirty="0" smtClean="0">
                <a:solidFill>
                  <a:schemeClr val="accent2"/>
                </a:solidFill>
                <a:latin typeface="Candara" panose="020E0502030303020204" pitchFamily="34" charset="0"/>
              </a:rPr>
              <a:t>www.chepovoy.com</a:t>
            </a:r>
            <a:endParaRPr lang="ru-RU" sz="1800" b="1" kern="0" dirty="0">
              <a:solidFill>
                <a:schemeClr val="accent2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2087</TotalTime>
  <Words>194</Words>
  <Application>Microsoft Office PowerPoint</Application>
  <PresentationFormat>Широкоэкранный</PresentationFormat>
  <Paragraphs>29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Candara</vt:lpstr>
      <vt:lpstr>Times New Roman</vt:lpstr>
      <vt:lpstr>Оформление по умолчанию</vt:lpstr>
      <vt:lpstr>Практичний досвід  побудови комунікацій  державних органів та громадськості  у кризових ситуаціях</vt:lpstr>
      <vt:lpstr>Презентация PowerPoint</vt:lpstr>
      <vt:lpstr>Схема проектної взаємодії</vt:lpstr>
      <vt:lpstr>Дякую за увагу! </vt:lpstr>
    </vt:vector>
  </TitlesOfParts>
  <Company>Blitz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ship</dc:creator>
  <cp:lastModifiedBy>Chepovoy</cp:lastModifiedBy>
  <cp:revision>203</cp:revision>
  <dcterms:created xsi:type="dcterms:W3CDTF">2009-10-12T13:58:48Z</dcterms:created>
  <dcterms:modified xsi:type="dcterms:W3CDTF">2016-06-29T08:40:30Z</dcterms:modified>
</cp:coreProperties>
</file>