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6"/>
  </p:notesMasterIdLst>
  <p:sldIdLst>
    <p:sldId id="256" r:id="rId2"/>
    <p:sldId id="343" r:id="rId3"/>
    <p:sldId id="352" r:id="rId4"/>
    <p:sldId id="35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304" userDrawn="1">
          <p15:clr>
            <a:srgbClr val="A4A3A4"/>
          </p15:clr>
        </p15:guide>
        <p15:guide id="4" pos="39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9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-84" y="-234"/>
      </p:cViewPr>
      <p:guideLst>
        <p:guide orient="horz" pos="2160"/>
        <p:guide orient="horz" pos="2304"/>
        <p:guide pos="3840"/>
        <p:guide pos="3968"/>
      </p:guideLst>
    </p:cSldViewPr>
  </p:slideViewPr>
  <p:outlineViewPr>
    <p:cViewPr>
      <p:scale>
        <a:sx n="33" d="100"/>
        <a:sy n="33" d="100"/>
      </p:scale>
      <p:origin x="0" y="790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8CA93-7E0F-4A38-83E8-D6F095163060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A6117-3165-4A1E-AC40-BDD829DE23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6834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76400" y="2438400"/>
            <a:ext cx="8763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INSIGHTS OF FUNCTIONAL AND INSTITUTIONAL ANALYSIS IN GEORGIA </a:t>
            </a: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workshop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Tbilisi</a:t>
            </a:r>
          </a:p>
        </p:txBody>
      </p:sp>
      <p:sp>
        <p:nvSpPr>
          <p:cNvPr id="8" name="Rectangle 7"/>
          <p:cNvSpPr/>
          <p:nvPr/>
        </p:nvSpPr>
        <p:spPr>
          <a:xfrm>
            <a:off x="494701" y="5943600"/>
            <a:ext cx="16866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April 20, 2018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\\192.168.80.236\ფუნქციური ანალიზი\logo sajaro biuro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914400"/>
            <a:ext cx="1295400" cy="1219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16002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8" name="Shape 68"/>
          <p:cNvCxnSpPr/>
          <p:nvPr/>
        </p:nvCxnSpPr>
        <p:spPr>
          <a:xfrm>
            <a:off x="560100" y="3158027"/>
            <a:ext cx="111148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dot"/>
            <a:round/>
            <a:headEnd type="none" w="sm" len="sm"/>
            <a:tailEnd type="none" w="sm" len="sm"/>
          </a:ln>
        </p:spPr>
      </p:cxnSp>
      <p:grpSp>
        <p:nvGrpSpPr>
          <p:cNvPr id="2" name="Shape 70"/>
          <p:cNvGrpSpPr/>
          <p:nvPr/>
        </p:nvGrpSpPr>
        <p:grpSpPr>
          <a:xfrm>
            <a:off x="492467" y="3075155"/>
            <a:ext cx="172000" cy="1027656"/>
            <a:chOff x="369350" y="2864883"/>
            <a:chExt cx="129000" cy="770742"/>
          </a:xfrm>
        </p:grpSpPr>
        <p:sp>
          <p:nvSpPr>
            <p:cNvPr id="71" name="Shape 71"/>
            <p:cNvSpPr/>
            <p:nvPr/>
          </p:nvSpPr>
          <p:spPr>
            <a:xfrm>
              <a:off x="369350" y="2864883"/>
              <a:ext cx="129000" cy="129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2" name="Shape 72"/>
            <p:cNvCxnSpPr/>
            <p:nvPr/>
          </p:nvCxnSpPr>
          <p:spPr>
            <a:xfrm>
              <a:off x="433850" y="2991525"/>
              <a:ext cx="0" cy="644100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oval" w="med" len="med"/>
            </a:ln>
          </p:spPr>
        </p:cxnSp>
      </p:grpSp>
      <p:sp>
        <p:nvSpPr>
          <p:cNvPr id="73" name="Shape 73"/>
          <p:cNvSpPr txBox="1">
            <a:spLocks noGrp="1"/>
          </p:cNvSpPr>
          <p:nvPr>
            <p:ph type="body" idx="4294967295"/>
          </p:nvPr>
        </p:nvSpPr>
        <p:spPr>
          <a:xfrm>
            <a:off x="609600" y="3733800"/>
            <a:ext cx="3267400" cy="9229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Adoption of the Concept of Civil Servic Reform (CSR)</a:t>
            </a:r>
            <a:endParaRPr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Shape 74"/>
          <p:cNvGrpSpPr/>
          <p:nvPr/>
        </p:nvGrpSpPr>
        <p:grpSpPr>
          <a:xfrm>
            <a:off x="2070733" y="1570746"/>
            <a:ext cx="172000" cy="1673295"/>
            <a:chOff x="1553050" y="1736575"/>
            <a:chExt cx="129000" cy="1254971"/>
          </a:xfrm>
        </p:grpSpPr>
        <p:sp>
          <p:nvSpPr>
            <p:cNvPr id="75" name="Shape 75"/>
            <p:cNvSpPr/>
            <p:nvPr/>
          </p:nvSpPr>
          <p:spPr>
            <a:xfrm>
              <a:off x="1553050" y="2862546"/>
              <a:ext cx="129000" cy="129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6" name="Shape 76"/>
            <p:cNvCxnSpPr/>
            <p:nvPr/>
          </p:nvCxnSpPr>
          <p:spPr>
            <a:xfrm rot="10800000">
              <a:off x="1614125" y="1736575"/>
              <a:ext cx="0" cy="1128300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oval" w="med" len="med"/>
            </a:ln>
          </p:spPr>
        </p:cxnSp>
      </p:grpSp>
      <p:sp>
        <p:nvSpPr>
          <p:cNvPr id="77" name="Shape 77"/>
          <p:cNvSpPr txBox="1">
            <a:spLocks noGrp="1"/>
          </p:cNvSpPr>
          <p:nvPr>
            <p:ph type="body" idx="4294967295"/>
          </p:nvPr>
        </p:nvSpPr>
        <p:spPr>
          <a:xfrm>
            <a:off x="2172333" y="1245578"/>
            <a:ext cx="2899200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2015</a:t>
            </a:r>
            <a:endParaRPr lang="en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eciding on Methodology, team and experts</a:t>
            </a:r>
            <a:endParaRPr lang="en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Shape 78"/>
          <p:cNvGrpSpPr/>
          <p:nvPr/>
        </p:nvGrpSpPr>
        <p:grpSpPr>
          <a:xfrm>
            <a:off x="4800600" y="3048000"/>
            <a:ext cx="172000" cy="1030772"/>
            <a:chOff x="3484800" y="2862533"/>
            <a:chExt cx="129000" cy="773079"/>
          </a:xfrm>
        </p:grpSpPr>
        <p:sp>
          <p:nvSpPr>
            <p:cNvPr id="79" name="Shape 79"/>
            <p:cNvSpPr/>
            <p:nvPr/>
          </p:nvSpPr>
          <p:spPr>
            <a:xfrm>
              <a:off x="3484800" y="2862533"/>
              <a:ext cx="129000" cy="129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0" name="Shape 80"/>
            <p:cNvCxnSpPr/>
            <p:nvPr/>
          </p:nvCxnSpPr>
          <p:spPr>
            <a:xfrm>
              <a:off x="3546200" y="2991513"/>
              <a:ext cx="0" cy="644100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oval" w="med" len="med"/>
            </a:ln>
          </p:spPr>
        </p:cxnSp>
      </p:grpSp>
      <p:sp>
        <p:nvSpPr>
          <p:cNvPr id="81" name="Shape 81"/>
          <p:cNvSpPr txBox="1">
            <a:spLocks noGrp="1"/>
          </p:cNvSpPr>
          <p:nvPr>
            <p:ph type="body" idx="4294967295"/>
          </p:nvPr>
        </p:nvSpPr>
        <p:spPr>
          <a:xfrm>
            <a:off x="4953000" y="3505200"/>
            <a:ext cx="3176800" cy="160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2016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Collecting information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Desk research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Elaborate initial findings and ideas</a:t>
            </a:r>
            <a:endParaRPr lang="en-US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Shape 85"/>
          <p:cNvSpPr txBox="1">
            <a:spLocks noGrp="1"/>
          </p:cNvSpPr>
          <p:nvPr>
            <p:ph type="body" idx="4294967295"/>
          </p:nvPr>
        </p:nvSpPr>
        <p:spPr>
          <a:xfrm>
            <a:off x="7239000" y="1295400"/>
            <a:ext cx="2336034" cy="104042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Interviews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Shape 86"/>
          <p:cNvGrpSpPr/>
          <p:nvPr/>
        </p:nvGrpSpPr>
        <p:grpSpPr>
          <a:xfrm>
            <a:off x="8915400" y="3124200"/>
            <a:ext cx="172000" cy="1027656"/>
            <a:chOff x="6657900" y="2864871"/>
            <a:chExt cx="129000" cy="770742"/>
          </a:xfrm>
        </p:grpSpPr>
        <p:sp>
          <p:nvSpPr>
            <p:cNvPr id="87" name="Shape 87"/>
            <p:cNvSpPr/>
            <p:nvPr/>
          </p:nvSpPr>
          <p:spPr>
            <a:xfrm>
              <a:off x="6657900" y="2864871"/>
              <a:ext cx="129000" cy="129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8" name="Shape 88"/>
            <p:cNvCxnSpPr/>
            <p:nvPr/>
          </p:nvCxnSpPr>
          <p:spPr>
            <a:xfrm>
              <a:off x="6722400" y="2991513"/>
              <a:ext cx="0" cy="644100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oval" w="med" len="med"/>
            </a:ln>
          </p:spPr>
        </p:cxnSp>
      </p:grpSp>
      <p:sp>
        <p:nvSpPr>
          <p:cNvPr id="89" name="Shape 89"/>
          <p:cNvSpPr txBox="1">
            <a:spLocks noGrp="1"/>
          </p:cNvSpPr>
          <p:nvPr>
            <p:ph type="body" idx="4294967295"/>
          </p:nvPr>
        </p:nvSpPr>
        <p:spPr>
          <a:xfrm>
            <a:off x="8978800" y="3572711"/>
            <a:ext cx="2899200" cy="16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defTabSz="1776413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2017</a:t>
            </a:r>
          </a:p>
          <a:p>
            <a:pPr marL="0" indent="0" defTabSz="1776413">
              <a:spcBef>
                <a:spcPts val="0"/>
              </a:spcBef>
              <a:buNone/>
            </a:pPr>
            <a:r>
              <a:rPr lang="e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Adoption of guiding principles</a:t>
            </a:r>
          </a:p>
          <a:p>
            <a:pPr marL="0" lvl="0" indent="0" defTabSz="1776413">
              <a:spcBef>
                <a:spcPts val="0"/>
              </a:spcBef>
              <a:spcAft>
                <a:spcPts val="0"/>
              </a:spcAft>
              <a:buNone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Picture 24" descr="slide-concept-2-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4495800"/>
            <a:ext cx="1981200" cy="1295400"/>
          </a:xfrm>
          <a:prstGeom prst="rect">
            <a:avLst/>
          </a:prstGeom>
        </p:spPr>
      </p:pic>
      <p:pic>
        <p:nvPicPr>
          <p:cNvPr id="27" name="Picture 26" descr="meditationteambuildin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371600"/>
            <a:ext cx="2343150" cy="1562100"/>
          </a:xfrm>
          <a:prstGeom prst="rect">
            <a:avLst/>
          </a:prstGeom>
        </p:spPr>
      </p:pic>
      <p:pic>
        <p:nvPicPr>
          <p:cNvPr id="29" name="Picture 28" descr="Aviation-39-51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62400" y="1371600"/>
            <a:ext cx="1898675" cy="187642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419600" y="990600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Sending questionnaires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" name="Picture 32" descr="9cff79543661e9b5335ae367cedb83a0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76600" y="4648200"/>
            <a:ext cx="1447800" cy="1085850"/>
          </a:xfrm>
          <a:prstGeom prst="rect">
            <a:avLst/>
          </a:prstGeom>
        </p:spPr>
      </p:pic>
      <p:pic>
        <p:nvPicPr>
          <p:cNvPr id="35" name="Picture 34" descr="64787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71800" y="3200400"/>
            <a:ext cx="1397499" cy="1397499"/>
          </a:xfrm>
          <a:prstGeom prst="rect">
            <a:avLst/>
          </a:prstGeom>
        </p:spPr>
      </p:pic>
      <p:pic>
        <p:nvPicPr>
          <p:cNvPr id="36" name="Picture 35" descr="16personalities-research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715000" y="4724400"/>
            <a:ext cx="2070100" cy="1552575"/>
          </a:xfrm>
          <a:prstGeom prst="rect">
            <a:avLst/>
          </a:prstGeom>
        </p:spPr>
      </p:pic>
      <p:pic>
        <p:nvPicPr>
          <p:cNvPr id="37" name="Picture 36" descr="64787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3749460">
            <a:off x="9636173" y="1711373"/>
            <a:ext cx="1284180" cy="1284180"/>
          </a:xfrm>
          <a:prstGeom prst="rect">
            <a:avLst/>
          </a:prstGeom>
        </p:spPr>
      </p:pic>
      <p:sp>
        <p:nvSpPr>
          <p:cNvPr id="38" name="Rectangle 37"/>
          <p:cNvSpPr/>
          <p:nvPr/>
        </p:nvSpPr>
        <p:spPr>
          <a:xfrm>
            <a:off x="8991600" y="914400"/>
            <a:ext cx="29741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Draft the Final Report and provide the recommendations</a:t>
            </a:r>
            <a:endParaRPr lang="en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" name="Picture 39" descr="building-png-image-72441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8000" y="1676400"/>
            <a:ext cx="1828800" cy="1828800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6781800" y="2590800"/>
            <a:ext cx="816249" cy="769441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85</a:t>
            </a:r>
            <a:endParaRPr lang="en-US" sz="4400" b="1" dirty="0">
              <a:solidFill>
                <a:srgbClr val="FF0000"/>
              </a:solidFill>
            </a:endParaRPr>
          </a:p>
        </p:txBody>
      </p:sp>
      <p:pic>
        <p:nvPicPr>
          <p:cNvPr id="43" name="Picture 42" descr="travel-guide-icon3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0210800" y="4495800"/>
            <a:ext cx="1571625" cy="1571625"/>
          </a:xfrm>
          <a:prstGeom prst="rect">
            <a:avLst/>
          </a:prstGeom>
        </p:spPr>
      </p:pic>
      <p:pic>
        <p:nvPicPr>
          <p:cNvPr id="44" name="Picture 43" descr="New-Faculty-Guide_Check_Mark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0749619" y="1905000"/>
            <a:ext cx="1104243" cy="1144953"/>
          </a:xfrm>
          <a:prstGeom prst="rect">
            <a:avLst/>
          </a:prstGeom>
        </p:spPr>
      </p:pic>
      <p:pic>
        <p:nvPicPr>
          <p:cNvPr id="45" name="Picture 44" descr="miscellaneous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228600" y="2590800"/>
            <a:ext cx="685800" cy="685800"/>
          </a:xfrm>
          <a:prstGeom prst="rect">
            <a:avLst/>
          </a:prstGeom>
        </p:spPr>
      </p:pic>
      <p:pic>
        <p:nvPicPr>
          <p:cNvPr id="46" name="Picture 45" descr="finish-line-icon-11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1150758" y="2616358"/>
            <a:ext cx="888842" cy="888842"/>
          </a:xfrm>
          <a:prstGeom prst="rect">
            <a:avLst/>
          </a:prstGeom>
        </p:spPr>
      </p:pic>
      <p:sp>
        <p:nvSpPr>
          <p:cNvPr id="47" name="Rectangle 46"/>
          <p:cNvSpPr/>
          <p:nvPr/>
        </p:nvSpPr>
        <p:spPr>
          <a:xfrm>
            <a:off x="609600" y="3429000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2014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9" name="Picture 48" descr="left-right-arrow-traffic-sign-k-164_pl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4800600" y="685800"/>
            <a:ext cx="2438405" cy="2438405"/>
          </a:xfrm>
          <a:prstGeom prst="rect">
            <a:avLst/>
          </a:prstGeom>
        </p:spPr>
      </p:pic>
      <p:pic>
        <p:nvPicPr>
          <p:cNvPr id="52" name="Picture 51" descr="logo-next-png-next-logo-fullcolor-png-236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8382000" y="0"/>
            <a:ext cx="1955675" cy="1267874"/>
          </a:xfrm>
          <a:prstGeom prst="rect">
            <a:avLst/>
          </a:prstGeom>
        </p:spPr>
      </p:pic>
    </p:spTree>
  </p:cSld>
  <p:clrMapOvr>
    <a:masterClrMapping/>
  </p:clrMapOvr>
  <p:transition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build="p"/>
      <p:bldP spid="77" grpId="0" uiExpand="1" build="p"/>
      <p:bldP spid="81" grpId="0" uiExpand="1" build="p"/>
      <p:bldP spid="85" grpId="0" build="p"/>
      <p:bldP spid="89" grpId="0" uiExpand="1" build="p"/>
      <p:bldP spid="31" grpId="0"/>
      <p:bldP spid="38" grpId="0"/>
      <p:bldP spid="42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14905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24200" y="762000"/>
            <a:ext cx="4643117" cy="464311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28600" y="5029200"/>
            <a:ext cx="39532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LOCAL SELF-GOVERNMENTAL INSTITUTIONS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96200" y="137160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LEGAL ENTITIES OF PUBLIC LAW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7" descr="275104-arrow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77200" y="1981200"/>
            <a:ext cx="3668138" cy="3448050"/>
          </a:xfrm>
          <a:prstGeom prst="rect">
            <a:avLst/>
          </a:prstGeom>
        </p:spPr>
      </p:pic>
      <p:pic>
        <p:nvPicPr>
          <p:cNvPr id="19" name="Picture 18" descr="275104-arrow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457200"/>
            <a:ext cx="2938564" cy="2762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B8F2-E5ED-564D-AC7A-571D06B2F969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 descr="Thank-Yo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800" y="1600200"/>
            <a:ext cx="7473330" cy="3148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0601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1501</TotalTime>
  <Words>72</Words>
  <Application>Microsoft Office PowerPoint</Application>
  <PresentationFormat>Custom</PresentationFormat>
  <Paragraphs>22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Apothecary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 Vashalomidze</dc:creator>
  <cp:lastModifiedBy>irina</cp:lastModifiedBy>
  <cp:revision>151</cp:revision>
  <dcterms:created xsi:type="dcterms:W3CDTF">2006-08-16T00:00:00Z</dcterms:created>
  <dcterms:modified xsi:type="dcterms:W3CDTF">2018-04-19T16:37:54Z</dcterms:modified>
</cp:coreProperties>
</file>