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6"/>
  </p:notesMasterIdLst>
  <p:sldIdLst>
    <p:sldId id="256" r:id="rId2"/>
    <p:sldId id="343" r:id="rId3"/>
    <p:sldId id="352" r:id="rId4"/>
    <p:sldId id="3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  <p15:guide id="4" pos="3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84" y="-234"/>
      </p:cViewPr>
      <p:guideLst>
        <p:guide orient="horz" pos="2160"/>
        <p:guide orient="horz" pos="2304"/>
        <p:guide pos="3840"/>
        <p:guide pos="3968"/>
      </p:guideLst>
    </p:cSldViewPr>
  </p:slideViewPr>
  <p:outlineViewPr>
    <p:cViewPr>
      <p:scale>
        <a:sx n="33" d="100"/>
        <a:sy n="33" d="100"/>
      </p:scale>
      <p:origin x="0" y="7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CA93-7E0F-4A38-83E8-D6F09516306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6117-3165-4A1E-AC40-BDD829DE2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83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24384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INSIGHTS OF FUNCTIONAL AND INSTITUTIONAL ANALYSIS IN GEORGIA 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workshop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Tbilisi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701" y="5943600"/>
            <a:ext cx="1686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April 20, 2018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192.168.80.236\ფუნქციური ანალიზი\logo sajaro biuro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12954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600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8"/>
          <p:cNvCxnSpPr/>
          <p:nvPr/>
        </p:nvCxnSpPr>
        <p:spPr>
          <a:xfrm>
            <a:off x="560100" y="3158027"/>
            <a:ext cx="1111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</p:cxnSp>
      <p:grpSp>
        <p:nvGrpSpPr>
          <p:cNvPr id="2" name="Shape 70"/>
          <p:cNvGrpSpPr/>
          <p:nvPr/>
        </p:nvGrpSpPr>
        <p:grpSpPr>
          <a:xfrm>
            <a:off x="492467" y="3075155"/>
            <a:ext cx="172000" cy="1027656"/>
            <a:chOff x="369350" y="2864883"/>
            <a:chExt cx="129000" cy="770742"/>
          </a:xfrm>
        </p:grpSpPr>
        <p:sp>
          <p:nvSpPr>
            <p:cNvPr id="71" name="Shape 71"/>
            <p:cNvSpPr/>
            <p:nvPr/>
          </p:nvSpPr>
          <p:spPr>
            <a:xfrm>
              <a:off x="369350" y="286488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" name="Shape 72"/>
            <p:cNvCxnSpPr/>
            <p:nvPr/>
          </p:nvCxnSpPr>
          <p:spPr>
            <a:xfrm>
              <a:off x="433850" y="2991525"/>
              <a:ext cx="0" cy="6441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sp>
        <p:nvSpPr>
          <p:cNvPr id="73" name="Shape 73"/>
          <p:cNvSpPr txBox="1">
            <a:spLocks noGrp="1"/>
          </p:cNvSpPr>
          <p:nvPr>
            <p:ph type="body" idx="4294967295"/>
          </p:nvPr>
        </p:nvSpPr>
        <p:spPr>
          <a:xfrm>
            <a:off x="609600" y="3733800"/>
            <a:ext cx="3267400" cy="922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Adoption of the Concept of Civil Servic Reform (CSR)</a:t>
            </a:r>
            <a:endParaRPr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Shape 74"/>
          <p:cNvGrpSpPr/>
          <p:nvPr/>
        </p:nvGrpSpPr>
        <p:grpSpPr>
          <a:xfrm>
            <a:off x="2070733" y="1570746"/>
            <a:ext cx="172000" cy="1673295"/>
            <a:chOff x="1553050" y="1736575"/>
            <a:chExt cx="129000" cy="1254971"/>
          </a:xfrm>
        </p:grpSpPr>
        <p:sp>
          <p:nvSpPr>
            <p:cNvPr id="75" name="Shape 75"/>
            <p:cNvSpPr/>
            <p:nvPr/>
          </p:nvSpPr>
          <p:spPr>
            <a:xfrm>
              <a:off x="1553050" y="2862546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Shape 76"/>
            <p:cNvCxnSpPr/>
            <p:nvPr/>
          </p:nvCxnSpPr>
          <p:spPr>
            <a:xfrm rot="10800000">
              <a:off x="1614125" y="1736575"/>
              <a:ext cx="0" cy="11283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172333" y="1245578"/>
            <a:ext cx="2899200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e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eciding on Methodology, team and experts</a:t>
            </a:r>
            <a:endParaRPr lang="e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Shape 78"/>
          <p:cNvGrpSpPr/>
          <p:nvPr/>
        </p:nvGrpSpPr>
        <p:grpSpPr>
          <a:xfrm>
            <a:off x="4800600" y="3048000"/>
            <a:ext cx="172000" cy="1030772"/>
            <a:chOff x="3484800" y="2862533"/>
            <a:chExt cx="129000" cy="773079"/>
          </a:xfrm>
        </p:grpSpPr>
        <p:sp>
          <p:nvSpPr>
            <p:cNvPr id="79" name="Shape 79"/>
            <p:cNvSpPr/>
            <p:nvPr/>
          </p:nvSpPr>
          <p:spPr>
            <a:xfrm>
              <a:off x="3484800" y="286253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" name="Shape 80"/>
            <p:cNvCxnSpPr/>
            <p:nvPr/>
          </p:nvCxnSpPr>
          <p:spPr>
            <a:xfrm>
              <a:off x="3546200" y="2991513"/>
              <a:ext cx="0" cy="6441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sp>
        <p:nvSpPr>
          <p:cNvPr id="81" name="Shape 81"/>
          <p:cNvSpPr txBox="1">
            <a:spLocks noGrp="1"/>
          </p:cNvSpPr>
          <p:nvPr>
            <p:ph type="body" idx="4294967295"/>
          </p:nvPr>
        </p:nvSpPr>
        <p:spPr>
          <a:xfrm>
            <a:off x="4953000" y="3505200"/>
            <a:ext cx="3176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Collecting information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Desk research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Elaborate initial findings and ideas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4294967295"/>
          </p:nvPr>
        </p:nvSpPr>
        <p:spPr>
          <a:xfrm>
            <a:off x="7239000" y="1295400"/>
            <a:ext cx="2336034" cy="10404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Interviews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Shape 86"/>
          <p:cNvGrpSpPr/>
          <p:nvPr/>
        </p:nvGrpSpPr>
        <p:grpSpPr>
          <a:xfrm>
            <a:off x="8915400" y="3124200"/>
            <a:ext cx="172000" cy="1027656"/>
            <a:chOff x="6657900" y="2864871"/>
            <a:chExt cx="129000" cy="770742"/>
          </a:xfrm>
        </p:grpSpPr>
        <p:sp>
          <p:nvSpPr>
            <p:cNvPr id="87" name="Shape 87"/>
            <p:cNvSpPr/>
            <p:nvPr/>
          </p:nvSpPr>
          <p:spPr>
            <a:xfrm>
              <a:off x="6657900" y="2864871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8" name="Shape 88"/>
            <p:cNvCxnSpPr/>
            <p:nvPr/>
          </p:nvCxnSpPr>
          <p:spPr>
            <a:xfrm>
              <a:off x="6722400" y="2991513"/>
              <a:ext cx="0" cy="6441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sp>
        <p:nvSpPr>
          <p:cNvPr id="89" name="Shape 89"/>
          <p:cNvSpPr txBox="1">
            <a:spLocks noGrp="1"/>
          </p:cNvSpPr>
          <p:nvPr>
            <p:ph type="body" idx="4294967295"/>
          </p:nvPr>
        </p:nvSpPr>
        <p:spPr>
          <a:xfrm>
            <a:off x="8978800" y="3572711"/>
            <a:ext cx="2899200" cy="16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defTabSz="1776413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 marL="0" indent="0" defTabSz="1776413"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Adoption of guiding principles</a:t>
            </a:r>
          </a:p>
          <a:p>
            <a:pPr marL="0" lvl="0" indent="0" defTabSz="1776413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 descr="slide-concept-2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495800"/>
            <a:ext cx="1981200" cy="1295400"/>
          </a:xfrm>
          <a:prstGeom prst="rect">
            <a:avLst/>
          </a:prstGeom>
        </p:spPr>
      </p:pic>
      <p:pic>
        <p:nvPicPr>
          <p:cNvPr id="27" name="Picture 26" descr="meditationteambuild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71600"/>
            <a:ext cx="2343150" cy="1562100"/>
          </a:xfrm>
          <a:prstGeom prst="rect">
            <a:avLst/>
          </a:prstGeom>
        </p:spPr>
      </p:pic>
      <p:pic>
        <p:nvPicPr>
          <p:cNvPr id="29" name="Picture 28" descr="Aviation-39-5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1371600"/>
            <a:ext cx="1898675" cy="187642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419600" y="9906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Sending questionnaires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2" descr="9cff79543661e9b5335ae367cedb83a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4648200"/>
            <a:ext cx="1447800" cy="1085850"/>
          </a:xfrm>
          <a:prstGeom prst="rect">
            <a:avLst/>
          </a:prstGeom>
        </p:spPr>
      </p:pic>
      <p:pic>
        <p:nvPicPr>
          <p:cNvPr id="35" name="Picture 34" descr="6478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3200400"/>
            <a:ext cx="1397499" cy="1397499"/>
          </a:xfrm>
          <a:prstGeom prst="rect">
            <a:avLst/>
          </a:prstGeom>
        </p:spPr>
      </p:pic>
      <p:pic>
        <p:nvPicPr>
          <p:cNvPr id="36" name="Picture 35" descr="16personalities-research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0" y="4724400"/>
            <a:ext cx="2070100" cy="1552575"/>
          </a:xfrm>
          <a:prstGeom prst="rect">
            <a:avLst/>
          </a:prstGeom>
        </p:spPr>
      </p:pic>
      <p:pic>
        <p:nvPicPr>
          <p:cNvPr id="37" name="Picture 36" descr="6478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3749460">
            <a:off x="9636173" y="1711373"/>
            <a:ext cx="1284180" cy="128418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8991600" y="914400"/>
            <a:ext cx="2974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Draft the Final Report and provide the recommendations</a:t>
            </a:r>
            <a:endParaRPr lang="en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39" descr="building-png-image-7244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1676400"/>
            <a:ext cx="1828800" cy="18288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781800" y="2590800"/>
            <a:ext cx="816249" cy="769441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85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43" name="Picture 42" descr="travel-guide-icon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210800" y="4495800"/>
            <a:ext cx="1571625" cy="1571625"/>
          </a:xfrm>
          <a:prstGeom prst="rect">
            <a:avLst/>
          </a:prstGeom>
        </p:spPr>
      </p:pic>
      <p:pic>
        <p:nvPicPr>
          <p:cNvPr id="44" name="Picture 43" descr="New-Faculty-Guide_Check_Mark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749619" y="1905000"/>
            <a:ext cx="1104243" cy="1144953"/>
          </a:xfrm>
          <a:prstGeom prst="rect">
            <a:avLst/>
          </a:prstGeom>
        </p:spPr>
      </p:pic>
      <p:pic>
        <p:nvPicPr>
          <p:cNvPr id="45" name="Picture 44" descr="miscellaneous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28600" y="2590800"/>
            <a:ext cx="685800" cy="685800"/>
          </a:xfrm>
          <a:prstGeom prst="rect">
            <a:avLst/>
          </a:prstGeom>
        </p:spPr>
      </p:pic>
      <p:pic>
        <p:nvPicPr>
          <p:cNvPr id="46" name="Picture 45" descr="finish-line-icon-11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150758" y="2616358"/>
            <a:ext cx="888842" cy="888842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609600" y="34290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Picture 48" descr="left-right-arrow-traffic-sign-k-164_pl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800600" y="685800"/>
            <a:ext cx="2438405" cy="2438405"/>
          </a:xfrm>
          <a:prstGeom prst="rect">
            <a:avLst/>
          </a:prstGeom>
        </p:spPr>
      </p:pic>
      <p:pic>
        <p:nvPicPr>
          <p:cNvPr id="52" name="Picture 51" descr="logo-next-png-next-logo-fullcolor-png-236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382000" y="0"/>
            <a:ext cx="1955675" cy="1267874"/>
          </a:xfrm>
          <a:prstGeom prst="rect">
            <a:avLst/>
          </a:prstGeo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  <p:bldP spid="77" grpId="0" uiExpand="1" build="p"/>
      <p:bldP spid="81" grpId="0" uiExpand="1" build="p"/>
      <p:bldP spid="85" grpId="0" build="p"/>
      <p:bldP spid="89" grpId="0" uiExpand="1" build="p"/>
      <p:bldP spid="31" grpId="0"/>
      <p:bldP spid="38" grpId="0"/>
      <p:bldP spid="42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490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762000"/>
            <a:ext cx="4643117" cy="46431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029200"/>
            <a:ext cx="3953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LOCAL SELF-GOVERNMENTAL INSTITUTIONS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1371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LEGAL ENTITIES OF PUBLIC LAW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275104-arr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1981200"/>
            <a:ext cx="3668138" cy="3448050"/>
          </a:xfrm>
          <a:prstGeom prst="rect">
            <a:avLst/>
          </a:prstGeom>
        </p:spPr>
      </p:pic>
      <p:pic>
        <p:nvPicPr>
          <p:cNvPr id="19" name="Picture 18" descr="275104-arr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57200"/>
            <a:ext cx="2938564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8F2-E5ED-564D-AC7A-571D06B2F96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Thank-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7473330" cy="31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60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72</Words>
  <Application>Microsoft Office PowerPoint</Application>
  <PresentationFormat>Custom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Vashalomidze</dc:creator>
  <cp:lastModifiedBy>irina</cp:lastModifiedBy>
  <cp:revision>151</cp:revision>
  <dcterms:created xsi:type="dcterms:W3CDTF">2006-08-16T00:00:00Z</dcterms:created>
  <dcterms:modified xsi:type="dcterms:W3CDTF">2018-04-19T16:37:54Z</dcterms:modified>
</cp:coreProperties>
</file>